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5" r:id="rId2"/>
  </p:sldMasterIdLst>
  <p:notesMasterIdLst>
    <p:notesMasterId r:id="rId6"/>
  </p:notesMasterIdLst>
  <p:sldIdLst>
    <p:sldId id="2147482551" r:id="rId3"/>
    <p:sldId id="2147482550" r:id="rId4"/>
    <p:sldId id="214748255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98D"/>
    <a:srgbClr val="000000"/>
    <a:srgbClr val="D8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2"/>
    <p:restoredTop sz="96966"/>
  </p:normalViewPr>
  <p:slideViewPr>
    <p:cSldViewPr snapToGrid="0">
      <p:cViewPr varScale="1">
        <p:scale>
          <a:sx n="148" d="100"/>
          <a:sy n="148" d="100"/>
        </p:scale>
        <p:origin x="22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701B4-30EF-EA4E-9F43-90025ED4E227}" type="datetimeFigureOut">
              <a:rPr lang="en-US" smtClean="0"/>
              <a:t>2/9/25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4F9D5-2F93-9742-9288-80D9A6E65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50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B381C-D29F-E718-C446-E3310B8A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680501-106E-F0D7-46AB-349911792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B73C2-52D4-C105-F7D7-61BA2BBC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F9C60-E430-14ED-687D-EA23428EB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74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232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DC6FA-AB42-52C1-3466-62F4930F5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26D31-D4A1-E64C-7242-903345A7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59C9A-4F2A-19F1-36B4-3683A04B9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405F7-4106-A694-305F-385ECE21F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2E1EE-0433-4536-BD5C-2D50A86A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B96BE-BEFA-47C5-B5F6-07D5B53EF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4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Walk-in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3DEAB-FEF6-491D-8261-7CBCC839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52" y="2882055"/>
            <a:ext cx="3374152" cy="109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DCF85-F41E-4C82-A71B-F98119A07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92D5A-2711-4C96-90F4-2D8A822D3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52" y="2882055"/>
            <a:ext cx="3374152" cy="10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22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376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B6084-99E6-46FF-93AD-83DE6FF7C14B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7DD4B-15E9-45E6-A0F3-31A3119FF70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46F0D6-0FE8-9471-240F-7D13B638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EACD-8FDE-40BC-8286-930C357A13C7}" type="datetimeFigureOut">
              <a:rPr lang="en-US" smtClean="0"/>
              <a:pPr/>
              <a:t>2/9/25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9367B0-C5D3-9775-F113-7B706443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34344E-AC72-BC79-08A0-3A0B2726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0138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BAFF7-6979-2F3A-6A3A-36D484707D5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FFA0C-14E7-88BA-5D3C-A16B0EF7F7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4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4608B-A0A2-EEE0-ECF1-51027F1E2E1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617FF-D97F-C365-22DB-E3AB6352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501A8D-3BF4-65D1-580E-9C6ADF98093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DE065-A783-8258-145D-369BB6FEA8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52A5B-66DF-B5C7-3D76-938474E464E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5E5EA-6971-505C-C6FD-144CB8DECF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00F5E-0E37-E877-12FC-8EF13C1509D5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3DE6D-1EC0-6C9A-605F-436B1AB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663B0-9949-A9C0-37CF-7CCCC03176A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BA8A2-5E60-2028-1F76-3B5C69FF9D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0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30602-637F-E26D-DFDA-9B9AB0F77B9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37574-C3D2-2B03-81A2-0F13F50C2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F3141-EF46-A7A3-ACF3-1B23E6243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0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4A9C4-A6ED-1E8E-F301-CADBF137E0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8249B3-68E9-AAF7-6BC7-67CC06BF5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4BE43C-6204-4EF9-AAAA-0F7F1E99632E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45A37-C2E5-45AD-928A-75510A5A720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6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44">
          <p15:clr>
            <a:srgbClr val="FBAE40"/>
          </p15:clr>
        </p15:guide>
        <p15:guide id="4" pos="3936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B9135-C24E-284D-98BF-3E13CB959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05AC7C-6F40-5069-9E02-64D0A27C9F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03D31-CA7A-8559-768C-23C3481636E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052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FDEDC-5725-2A0B-B498-D69B9EDE47C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5254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636EF5-3EF5-4BBF-C93F-732E534FADBA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2364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3181A-33A6-CD2C-7208-1A7B68210AD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588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8ABF75-AAB7-9527-6F40-AA8606D7467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012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AE222-C075-48DA-1712-1F2873B271C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724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B0308-2428-2152-9D54-345CB590240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298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442A0-0C03-0D5D-A0FF-B7DBB8A63AA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902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30485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73A08-C783-C002-DF08-7D9F13E376A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890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35CB9-DA89-5562-6058-BB85215A1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7EB03F-9E28-8B6D-FA19-A72C7C96A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28302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89BDE2-85BC-F667-386C-4180EFFA25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43E19D2-C94D-D761-7D07-88F2F06DD4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6304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C6CBD-BB9E-7FBA-02C5-1A5A34318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D13F7C-1279-1D7C-9090-13EE16A74B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7BD4B8D-7F99-EA09-8448-24F3D88EC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8925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E645B-45C4-AA72-9A56-06C12793A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F6255-3592-F6FA-06F7-299C1213946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489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5CFA9B-19A6-157C-521D-BEE2F5342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4B477-DF48-509D-E4D9-38925D4FB75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088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3BE923-0F37-E3BD-627E-080A1708D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9E441-8B62-3D8F-ED93-C923DC0D698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7540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F90813-4129-D2DE-63BF-0E36DE47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A8FEA-5C9D-F387-6F7E-6D1A01643E8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789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51211-2602-447A-AB56-C8F728CAF93E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472D7-AECB-4FF4-9670-AE934A71B76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orient="horz" pos="624">
          <p15:clr>
            <a:srgbClr val="FBAE40"/>
          </p15:clr>
        </p15:guide>
        <p15:guide id="7" orient="horz" pos="1272">
          <p15:clr>
            <a:srgbClr val="9FCC3B"/>
          </p15:clr>
        </p15:guide>
        <p15:guide id="8" orient="horz" pos="108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CA6D53-B85D-6D01-638D-2CA02CD51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78314-F663-B99B-A16B-F609DBE7756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309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8E2A-12B9-514A-5601-26281CD96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721BB-7AE8-C625-48CD-2607ED5B478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1027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E260B5-04DA-74E9-2CCE-DB4747E48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3D3C2-FFA8-4DF9-C110-FA265C0753C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4215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E2AF20-EFF9-87B7-A893-F8F91105E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0222F-73DA-84D2-9369-FE13E617155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2751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40BAA4-A2BA-39DA-190D-122341AB8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3491E-4C9B-6BE3-D91F-BAEA9DE4050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196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5BB2B3-9CF6-3D4A-FBA7-D288292C00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9784E6-64BA-8E68-FFC9-AA8FCC494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423331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A1F8F-1477-FBB3-EDC9-FB7F2814E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72D0C1-DEFF-50E0-D032-8C773B12E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360125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7E8468-6D44-51E8-7048-B28C5746A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3020D-2AFB-6F79-7E1C-CBA99457A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109B72-C64D-60B8-4592-1E4C32F2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6891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10F88-8EA8-620B-FE17-7EEDE5167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67EBB-E8F1-48D5-BE0A-898A6CDF3FA9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D20C5-9903-49A5-BF12-50CC817FD957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58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orient="horz" pos="624">
          <p15:clr>
            <a:srgbClr val="FBAE40"/>
          </p15:clr>
        </p15:guide>
        <p15:guide id="7" orient="horz" pos="1272">
          <p15:clr>
            <a:srgbClr val="9FCC3B"/>
          </p15:clr>
        </p15:guide>
        <p15:guide id="8" orient="horz" pos="108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9457B-8441-4AA1-11A1-183F97B3BE0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18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7A818E-1CBD-7CCE-C44F-8FB7F777898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321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D169E-F9B9-1536-A8BF-4BBA6B6AA2C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693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11AC9-F8CE-4882-7DE6-200ADF85824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1135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2A91D-4B20-AE20-9760-5EBDB23878F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238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3CE8E5-6400-5647-D4E5-3A9948BF598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7135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0D7EA-7CCA-03F5-612D-A5EB7187D4E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106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8509686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23789-9DDE-4726-644D-C908E0C8AFE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7282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8A950-A242-EC67-69A5-900619B2046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529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ED56E-AADA-4721-B28B-5B7CC6C9616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CDEA6-4B7B-461B-9239-B6D10BFC420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34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299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1CFB1-8B68-47CF-8352-EA53FE39AE7A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CDE845-2852-457A-AFF3-3BD1F864320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45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>
          <p15:clr>
            <a:srgbClr val="FBAE40"/>
          </p15:clr>
        </p15:guide>
        <p15:guide id="8" orient="horz" pos="624">
          <p15:clr>
            <a:srgbClr val="FBAE40"/>
          </p15:clr>
        </p15:guide>
        <p15:guide id="9" orient="horz" pos="1272">
          <p15:clr>
            <a:srgbClr val="9FCC3B"/>
          </p15:clr>
        </p15:guide>
        <p15:guide id="10" orient="horz" pos="1080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4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60677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14854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8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9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B98663-C594-E24A-9471-B9E63CA354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CF29-EC8B-471A-8572-CBFA5F04D4E0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D85DB4-D8C9-46FE-9261-2A51752211F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99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3A5358-8130-7E18-4AB4-91EAB02D3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05571-47FE-FD3C-DC21-E85CB8D16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883B0-BC2B-153D-8F7B-C3ACC5FDB4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A3971-CC96-1975-2B54-93FDB76C0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7CEFA-B7E5-22F0-85A4-1E284ECAB43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BC1F5-8B6B-A138-1940-04693056C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70468-6573-9F4C-197A-3CBC01772F3B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3AB2B-0EC1-AA00-0D71-851DB2F1CB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8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878DF-FC85-9FB5-C36F-66EC0E10E0F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7E09E-BBAC-36AB-E07F-8600C0EB99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283BB-6F58-55D4-1BED-DA8885DA5AE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1015E-1E4A-A86A-D7CE-63BFB2911A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4BD6C-A248-1F41-4130-556EC3CC286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43651-BCA5-0D46-CFF0-E76799EF89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C0FCB-D73A-62C8-15AB-7069F9D2C78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27560-0A7F-CF09-F379-07E8C77EC2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83B5E-91D1-4280-8C38-A9AD94FD27BB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5F43B-499B-4B66-A9B8-C906137679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05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>
          <p15:clr>
            <a:srgbClr val="FBAE40"/>
          </p15:clr>
        </p15:guide>
        <p15:guide id="8" orient="horz" pos="624">
          <p15:clr>
            <a:srgbClr val="FBAE40"/>
          </p15:clr>
        </p15:guide>
        <p15:guide id="9" orient="horz" pos="1272">
          <p15:clr>
            <a:srgbClr val="9FCC3B"/>
          </p15:clr>
        </p15:guide>
        <p15:guide id="10" orient="horz" pos="1080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FF142-6B12-F9D1-7BD8-F138E55A248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52088-4000-57F0-7A0E-DE80ADD7FB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E2CE9-F9E1-46A3-1C92-99B677E081F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369C7-2ABB-9758-A40A-EB518C2AD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6865F-DAAA-C2D6-C443-4D8F42F4A43A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77BED-B7EF-3AB1-2301-4ECDEEF99D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2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896AE-5B1A-83FF-59C2-B8180BA2BE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9DCC9-50EE-0DF9-9F5A-C9D8E115E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409D9A-EA48-E67D-14C6-40BE7EB73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B32A7-8D8A-4475-6820-B4E7E978E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D3980E-E99C-961D-A6E1-E26CD4309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C53FBF-F178-CD24-B3E1-9E10828ECAD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299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16674F-4E03-056F-BC44-6A7514FDCE5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767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70878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D79505-AB18-7137-8899-15433F92F81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5858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14C65-A4EF-B7C0-B5A3-51E501EC7DB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974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1C1DE5-8555-7E2B-C69E-9A30CF07132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393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ED1289-BD61-9617-835D-93455837B9E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9761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AE61D0-D6C8-3077-FFD6-B4368A979AE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1374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EE996-EF19-3717-5408-7A7418AFB31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2534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62267E-B338-9C82-DC1A-B5853C5642C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803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DC3DD-0653-C7A3-93DA-F257D71F10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2B240A-EA68-9AF0-2128-3BF737D5C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" y="0"/>
            <a:ext cx="12188952" cy="6863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59A00-5481-41A8-25BA-1ADE4400F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8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A3CC3E-6C8C-49F9-AE3F-E0A903D00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8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15B05-0988-4FCF-A767-1887BA310E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861FF-0472-4102-8C50-ADA234991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145F3F5A-54D6-4355-AB54-21DDD8A2915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670704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AB107-A9D6-411D-9EAE-666C5BBB98C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6F1F5-B07E-447D-B6DC-F73F454C0A72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4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CF58A-E2CD-2955-6F32-6C8C859CE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9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DC1D2-12A3-4848-362C-28D0C3ABF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F02AFB-5298-C47D-FF8B-8D3D08EF844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2183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901863-4662-58CC-8057-E5BEA71EC4A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0765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DD9FF0-8980-B3BE-BF4E-9A566360184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57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32459D-2EC4-00EE-D648-EDF338889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87199-7FFC-1284-4C93-0323314062E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181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0B6A4-3236-50A9-1136-CD5EBFE97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B715D-8BF9-A56B-7B3C-E38BA96C564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67940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038DA9-C717-B9D6-6AC2-A191CE8B7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ADC31-7275-28F1-25BE-8F7BF00BE21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8955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B7DD1-166A-7CAD-1D4B-1F8921C433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3DFE6-B382-DF92-5054-463BD59402B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3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A24B03D-518C-CA9E-4807-D7AC20FB1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A3F0-F62F-0F9A-56AE-44815EB11B2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88128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Omit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424732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6933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E233-FBD7-4C9D-B415-F53C98B5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43936"/>
            <a:ext cx="865707" cy="865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77E3E-59C9-449D-84EC-7AEBCDAEB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843936"/>
            <a:ext cx="865707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04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20">
          <p15:clr>
            <a:srgbClr val="FBAE40"/>
          </p15:clr>
        </p15:guide>
        <p15:guide id="5" pos="5880">
          <p15:clr>
            <a:srgbClr val="FBAE40"/>
          </p15:clr>
        </p15:guide>
        <p15:guide id="6" orient="horz" pos="2904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5540" cy="686714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8D513-FFBD-0D5B-7C74-8FAC01B217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049E7-0698-E37E-131D-92278353FC1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7954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49A1E-080A-A4FA-13CD-17C9F3D329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E2275-97A4-5595-EAB3-DED4864E60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18803-FDA7-3571-CC62-85B817E88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EB113-7E09-AD4B-FB98-94AA5032A6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B72749-FB8E-0158-4416-BAB4F4D5EA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73483-22B8-3601-115C-F6CE69E5D8E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0151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98D153-FF19-85DA-5B45-A520C0F576F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07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6F18E-1EAA-B2B4-AF8D-8220879CE6F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0666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3B168A-A2FA-7787-6297-6DC96FFEDBF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177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656781596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D6FC44-33A4-21B0-3E80-9A0818AB59F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23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5B622-6DD7-0644-83E4-450C06FC409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4292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6F439-9FA4-C561-9D47-6543B0F7E04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3342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427CBA-9C56-9778-1039-583D0966C8B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886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0E939-11B9-8E5F-C22B-0B846ABF49EB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1747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4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7187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219985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9D4D4-4A57-439F-AB9E-EF59B45B3C35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47462-1231-445A-AA93-50CAC0505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51B71B-13FF-44D8-AA05-A53C8356E94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76885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9101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3193D-DA6B-098C-9885-206F7745A2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504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A0A56-613F-7053-2CFF-D6A6D0219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" y="0"/>
            <a:ext cx="12188952" cy="68634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677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B402F-9C67-59F0-A7F4-BE7543C99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4876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0BF8C-576F-156C-8C74-FAF90B692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1069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F7F09-A45F-4F25-D466-2B18E6FDCB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163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2C594-F580-7A6A-FC0F-7BFD130E8D8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904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EECF1-BDCC-11E3-08AE-523A81FB138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9552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4A43E-92F0-0B7B-4D79-31693E18253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867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EE87A-8F1F-12E7-630B-D5147B27F52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1636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1989137"/>
            <a:ext cx="5676897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3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1989137"/>
            <a:ext cx="5676896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10728-B224-4508-AF7A-582B502775E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FFF44-4C24-45D7-A473-220E2EAE055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92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13492-F1F0-5E07-F01E-32F3F779EAC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755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A55F0-496A-CFD4-B4C4-A7D3FD19053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269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975CA-877B-85DD-AAD0-54B68750D25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358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19299-AFB6-8044-1243-B1DC9942DAD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027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8C3EC-AE1F-BD7C-D718-49E975C4C7B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8163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A3443-4A57-D0C8-F58F-E4F70D7D4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754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982A9-B5D0-885D-5F07-E98AE4AE66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080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75FA2-780C-9223-B26D-B7AA451A43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37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90B97C-193B-5DE2-ED3C-C7A618945A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9455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ED4B6-41D6-627C-DCD8-C2E83031D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657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04799"/>
            <a:ext cx="6858000" cy="5905501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2424A-CFF6-43C4-97D0-B0F247D23F77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839C6-2A13-467C-8C29-41B6D2B1851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58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>
          <p15:clr>
            <a:srgbClr val="FBAE40"/>
          </p15:clr>
        </p15:guide>
        <p15:guide id="5" orient="horz" pos="1368">
          <p15:clr>
            <a:srgbClr val="FBAE40"/>
          </p15:clr>
        </p15:guide>
        <p15:guide id="6" pos="3168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6A546-D36E-25A8-9F2D-00A878F03145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9368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CB4BA-9527-83C0-BED0-F7F7AD428EA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4658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3096-2D17-161D-DF86-A1732C5B115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4998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13FE3-6823-760F-1DFC-810A3B30335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037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C620-ABD5-85FE-708D-D23ADE36D6D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406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205EA-D526-9C59-55C4-FA8A5978E775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9259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FB50E-ADA4-A251-1C1D-CC3D50C9E1D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661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16615-3C1D-10F0-2388-89A34CFBD11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516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02719-EF7F-A489-5AF3-1D758536666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443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3B3D85-7330-8CF1-102C-0868DA447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761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04799"/>
            <a:ext cx="6858000" cy="5905501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CFCBE-C7B0-4C51-AC01-72DDEF0A6AF3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FBCF5B-2C95-4B1A-A767-C09F4AAC260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21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>
          <p15:clr>
            <a:srgbClr val="FBAE40"/>
          </p15:clr>
        </p15:guide>
        <p15:guide id="5" orient="horz" pos="1368">
          <p15:clr>
            <a:srgbClr val="FBAE40"/>
          </p15:clr>
        </p15:guide>
        <p15:guide id="6" pos="3168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A39DC-15BF-8812-B19A-96CE262BA8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914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2C505-DA79-DA3E-C96E-F9B96D915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336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EF3C0-CDA4-9B7D-EB52-4BE14BA693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95541" cy="6867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3193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DB2B6-000D-B2A0-F6B0-C798BDED0F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753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C18CF-230E-5A8E-B27C-3C3F8ABA040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2692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351F8-FD23-1538-691A-D381CE7C4CD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7815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D8B2C-C11B-0623-ED60-FD9D7AA1F64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84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9B6AB-3FF1-1EF6-7112-6BD1233D65E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745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A1239-7C73-A35E-09A7-D3C08A1B300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4329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52928-30A7-790F-74EB-751CA8DCC0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9664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B7E1DC-9A6B-4898-A3B4-9DEAFEF21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1B02A-09DA-4678-9E65-F32C11DF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08A370D-82D9-46EE-9BFE-A0195797ED6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Thank you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8D1684-E69B-4BF1-956C-4600D33ED7E6}"/>
              </a:ext>
            </a:extLst>
          </p:cNvPr>
          <p:cNvGrpSpPr/>
          <p:nvPr/>
        </p:nvGrpSpPr>
        <p:grpSpPr>
          <a:xfrm>
            <a:off x="7232650" y="1769509"/>
            <a:ext cx="4961114" cy="1039336"/>
            <a:chOff x="7232650" y="1769509"/>
            <a:chExt cx="4961114" cy="103933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8C82193-EFD3-4D2B-8782-3EDF896DF0BA}"/>
                </a:ext>
              </a:extLst>
            </p:cNvPr>
            <p:cNvSpPr/>
            <p:nvPr/>
          </p:nvSpPr>
          <p:spPr bwMode="auto">
            <a:xfrm>
              <a:off x="7232650" y="1872748"/>
              <a:ext cx="832859" cy="832859"/>
            </a:xfrm>
            <a:prstGeom prst="ellipse">
              <a:avLst/>
            </a:prstGeom>
            <a:solidFill>
              <a:srgbClr val="5600C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ABEEF64-4B8B-48D3-8E0D-D506F4A5202A}"/>
                </a:ext>
              </a:extLst>
            </p:cNvPr>
            <p:cNvSpPr/>
            <p:nvPr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57000">
                  <a:srgbClr val="D42994"/>
                </a:gs>
                <a:gs pos="100000">
                  <a:schemeClr val="accent1"/>
                </a:gs>
                <a:gs pos="17000">
                  <a:srgbClr val="5600C2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735EC7-4D84-436F-BE95-44BBDD0DE566}"/>
                </a:ext>
              </a:extLst>
            </p:cNvPr>
            <p:cNvSpPr txBox="1"/>
            <p:nvPr/>
          </p:nvSpPr>
          <p:spPr>
            <a:xfrm>
              <a:off x="8594726" y="1900795"/>
              <a:ext cx="339418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800" b="0" u="none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AB4E0B87-EA7D-427C-8B28-C2C130B34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9E60BB9-8474-4E96-A60F-686BA3E89F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062FF8-A31F-4435-8161-8EAE108ECB86}"/>
              </a:ext>
            </a:extLst>
          </p:cNvPr>
          <p:cNvSpPr txBox="1"/>
          <p:nvPr userDrawn="1"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31F0EB-80BC-4764-8E67-ED7BD6FC68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C5696262-AE4F-47E3-BFD7-5C496594939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6408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4E622-91EA-B275-A351-6E67523EECF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5856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07B90-6C5F-C582-E9DF-28861A9082B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8773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545ED-AB3D-2048-27D4-FDF99E619FF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313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EFF58-3968-C3DE-E47E-38300DA39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0457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A9E005-F188-356F-3C6B-774257CF9C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990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3AB6F-CCA6-F6CF-05B9-39F2F9A66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269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87B8D-7C30-6E50-BDF9-B5CF924EAC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5222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41F70-A32D-0D79-92F9-5C274F0EEF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045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ABA59-0C5E-358E-E4CE-E0BD96738BD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748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F5302-EB66-9E1F-DFAB-04674AB1D13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847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1485900"/>
            <a:ext cx="11582401" cy="472440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C6A7C-3E98-44A5-B7D4-BEEAEC8488E5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79294-C745-4171-8EA9-07A8D4EA2B5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83040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147CC-012B-9455-6D2F-F8117A87F1B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6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71CE6-11B1-9EC8-771F-CB5F1EFA544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714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1BBF-FB8A-463B-83BE-53B45F59A97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2659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22AAD-85F7-ABFE-BFF8-B39912742C2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0068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6EA1F-A73A-DF0F-EBA3-0681076FE5F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13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EFBDB-C0B9-0B16-6B36-E9CCA1005FD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662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158C2-12FC-2456-D323-EC4B1767286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3301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258300" y="304800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304800"/>
            <a:ext cx="8267700" cy="59054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BE137-DDA4-46CD-BC86-4DC576A42003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0357F-E689-4801-BE37-0F9CE4412227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81527"/>
      </p:ext>
    </p:extLst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14192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05194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42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8045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2216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09D468-70C3-494E-807C-C96DF1B46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6766" y="4692846"/>
            <a:ext cx="370232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5676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BC7F7-211E-4622-B833-CC4E38A09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DA780F-9E54-4F0D-BC7E-64E341F281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32116977-DF1F-4176-8538-C674673D6D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2817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295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FE312-C9C4-4D68-84C2-8474F9AC7B80}"/>
              </a:ext>
            </a:extLst>
          </p:cNvPr>
          <p:cNvSpPr txBox="1"/>
          <p:nvPr userDrawn="1"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5" name="Graphic 4" descr="Stop sign">
            <a:extLst>
              <a:ext uri="{FF2B5EF4-FFF2-40B4-BE49-F238E27FC236}">
                <a16:creationId xmlns:a16="http://schemas.microsoft.com/office/drawing/2014/main" id="{1A449BC8-253C-4399-90A0-AFA3B2F72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2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002232-2BA3-C349-AFD1-802FA144F4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8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C19767B-59C7-9542-B619-00C2DC51A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52" y="499218"/>
            <a:ext cx="1600200" cy="459632"/>
          </a:xfrm>
          <a:prstGeom prst="rect">
            <a:avLst/>
          </a:prstGeom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A0F55347-793E-994F-A860-38868518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01" y="3679825"/>
            <a:ext cx="10972800" cy="457200"/>
          </a:xfr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000" b="0" i="0" kern="1200" dirty="0">
                <a:solidFill>
                  <a:schemeClr val="bg1"/>
                </a:solidFill>
                <a:latin typeface="FS Elliot Pro Light" panose="02000503040000020004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056900D-AB2D-D945-A21C-3529479F44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539" y="5248600"/>
            <a:ext cx="10930962" cy="222218"/>
          </a:xfrm>
        </p:spPr>
        <p:txBody>
          <a:bodyPr/>
          <a:lstStyle>
            <a:lvl1pPr marL="0" indent="0">
              <a:buNone/>
              <a:defRPr sz="1800" b="1" i="0" spc="300">
                <a:solidFill>
                  <a:srgbClr val="FFFFFF"/>
                </a:solidFill>
                <a:latin typeface="FS Elliot Pro" panose="02000503040000020004" pitchFamily="2" charset="0"/>
              </a:defRPr>
            </a:lvl1pPr>
          </a:lstStyle>
          <a:p>
            <a:pPr lvl="0"/>
            <a:r>
              <a:rPr lang="en-US"/>
              <a:t>PRESENTER NAME (ALL CAPS)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C449667-522C-4F46-AFE1-31761BB0E1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539" y="5598612"/>
            <a:ext cx="10930962" cy="457200"/>
          </a:xfrm>
        </p:spPr>
        <p:txBody>
          <a:bodyPr/>
          <a:lstStyle>
            <a:lvl1pPr marL="0" indent="0">
              <a:buFontTx/>
              <a:buNone/>
              <a:defRPr sz="1800" b="0" i="0">
                <a:solidFill>
                  <a:schemeClr val="bg1"/>
                </a:solidFill>
                <a:latin typeface="FS Elliot Pro Light" panose="02000503040000020004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018391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766CBA-FF80-0341-99F5-F6469D239A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9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EFEB4-E2A0-FE4F-BEF6-964364892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380" y="617653"/>
            <a:ext cx="10972800" cy="45720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089411-1551-4040-99D1-56B5D096F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563" y="6247663"/>
            <a:ext cx="1020058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spcAft>
                <a:spcPts val="200"/>
              </a:spcAft>
              <a:defRPr sz="800">
                <a:solidFill>
                  <a:schemeClr val="bg1"/>
                </a:solidFill>
                <a:latin typeface="FS Elliot Pro" panose="02000503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2B01EE7-6A61-3845-B4B3-3E68EDFA2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9989" y="6247663"/>
            <a:ext cx="417711" cy="377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/>
                </a:solidFill>
                <a:latin typeface="FS Elliot Pro" panose="02000503040000020004" pitchFamily="2" charset="0"/>
              </a:defRPr>
            </a:lvl1pPr>
          </a:lstStyle>
          <a:p>
            <a:fld id="{13CF28CE-A392-6E4E-B8A8-233A7BF58C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591AAD-8D72-3545-80C4-F0F107AD93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6517" y="6410513"/>
            <a:ext cx="1033272" cy="3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0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E8B5FB-6590-E14F-846A-4A8FBA953F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9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68350"/>
            <a:ext cx="10972800" cy="2852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3639343"/>
            <a:ext cx="10972800" cy="15001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sub-header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A11BA-C213-1041-BCA5-D7B3BD79C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6517" y="6410513"/>
            <a:ext cx="1033272" cy="3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88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60AF4-4D29-5D4F-8328-5245DD2ED3C2}"/>
              </a:ext>
            </a:extLst>
          </p:cNvPr>
          <p:cNvSpPr/>
          <p:nvPr userDrawn="1"/>
        </p:nvSpPr>
        <p:spPr>
          <a:xfrm>
            <a:off x="0" y="2"/>
            <a:ext cx="12192000" cy="1428751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8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593A01-4EA1-A241-BA8C-007644C0C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335" y="617653"/>
            <a:ext cx="7838036" cy="45720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4BFDA8-2542-C84A-85FF-807285E07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563" y="6247664"/>
            <a:ext cx="1020058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spcAft>
                <a:spcPts val="200"/>
              </a:spcAft>
              <a:defRPr sz="800">
                <a:solidFill>
                  <a:srgbClr val="333333"/>
                </a:solidFill>
                <a:latin typeface="FS Elliot Pro" panose="02000503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8BBC8C-59AE-6346-ABDE-914A6F6FE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9990" y="6247665"/>
            <a:ext cx="417711" cy="377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rgbClr val="333333"/>
                </a:solidFill>
                <a:latin typeface="FS Elliot Pro" panose="02000503040000020004" pitchFamily="2" charset="0"/>
              </a:defRPr>
            </a:lvl1pPr>
          </a:lstStyle>
          <a:p>
            <a:fld id="{13CF28CE-A392-6E4E-B8A8-233A7BF58C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8B89A1A-96CE-0E44-8768-E0377D6081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19327" y="6408629"/>
            <a:ext cx="1092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64B7B-4CC9-2376-0514-E16E3A5456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32627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D3073B-596F-1428-6E64-63C4ED6DD8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299573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EF5B6-226D-33F8-1372-4ADD11B43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13136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AB36C-088A-57A5-D88D-9AB4B3762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539" cy="6867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600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7852B-F1CB-5A39-989D-15BA83A472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109816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15B88DF-9ED5-4B8C-8040-620BFA73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7" y="4692846"/>
            <a:ext cx="266136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7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9724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36531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8B14D59-1495-4288-ACD8-22C48054F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9724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CBDE7C4-64AF-4CA5-A203-DC58B7167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6531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0B29AE-5781-48A7-8D51-C242FB5AE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F92EAC-25C8-4FCD-A8AF-E7615A05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3684E698-4F6B-41AF-8414-C872B464A8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9474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295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B0DAF-879C-B08E-999D-E30C14F43AD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738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EE0F-818E-BF5C-AF4E-78AF866596A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044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45602-20A7-1776-1D14-362A2CA63B2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803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1BA23-2AF0-37BC-734C-0719E570FFB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8421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2B155-3E6C-E8CB-B0B8-5FFDE35366E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8314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F5685-108E-7A47-B5E4-18FCC328C18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0576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3A15F-E2F3-8CCD-F60C-8370A75FA0E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139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BDB4C-04E7-0D23-4960-3F96DF26B9A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675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67233-98F5-F8E0-2167-F569A7A817B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9575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5830B55-5063-9E41-8E56-26A5FA5A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373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5900"/>
            <a:ext cx="11582400" cy="3570208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mtClean="0"/>
            </a:lvl1pPr>
            <a:lvl2pPr marL="0" indent="0">
              <a:spcAft>
                <a:spcPts val="3000"/>
              </a:spcAft>
              <a:buNone/>
              <a:defRPr lang="en-US" sz="2800" smtClean="0"/>
            </a:lvl2pPr>
            <a:lvl3pPr marL="0" indent="0">
              <a:spcAft>
                <a:spcPts val="3000"/>
              </a:spcAft>
              <a:buNone/>
              <a:defRPr lang="en-US" sz="2800" smtClean="0"/>
            </a:lvl3pPr>
            <a:lvl4pPr marL="0" indent="0">
              <a:spcAft>
                <a:spcPts val="3000"/>
              </a:spcAft>
              <a:buNone/>
              <a:defRPr lang="en-US" sz="2800" smtClean="0"/>
            </a:lvl4pPr>
            <a:lvl5pPr marL="0" indent="0">
              <a:spcAft>
                <a:spcPts val="3000"/>
              </a:spcAft>
              <a:buNone/>
              <a:defRPr lang="en-US" sz="28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7BE0C-4360-472C-AB96-C971BF93533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1F71B-BE44-401B-AFFD-E75E3E6B7E6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5864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487B5-AABC-5059-63D4-E5B47682A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2266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A824F-D919-CF27-3959-214682FC1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8443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688ED-5121-BBF8-B242-486D405B6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6178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3C475-8BF8-05F1-A56C-859894006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539" cy="686714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824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D93E397-7579-39EC-C7FB-83A59EF852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0F5B90-8730-2165-DFF3-79C391E8AB8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2531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D302F34-AC40-ED56-A150-B753F13E2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0C4E4-59FA-3FCC-7BB8-B9F445438894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270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1341C09-B701-0E45-0021-66E64889C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7CED3-3649-0000-F737-B9A8958699A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314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D88EE24-5A13-454A-F055-2DFD350E5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5B427-5B54-ADD1-D4C6-FC5636CA1E9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2815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D934A53-549D-8F89-0580-103EFDC0C7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8BBE2-B1C2-580A-D003-09066EBC5EA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1563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0419959-7365-F6CC-5A03-691BB1153D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C8997-44C7-80A2-D42B-E92992E1609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406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9404BB-7C07-456C-9FE6-39B804DE133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A1941-5E96-40A0-ADA4-6E946043410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0809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82DB713-366E-AFCE-08F8-E02ADF5237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A70C6-C151-21FA-2D60-F23517537F1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2486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50A5278-A4D4-F743-AA9D-9015FCE42A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B394B-919D-F60B-8D46-1BC09E3A8B6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431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08F2D15E-9A14-E7DF-1C3B-4FA220ED6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89309-6950-8B43-53DF-3FFAE4A189F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6246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21AF21E-E504-A249-9478-ADC5CA04A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0129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FA09F-9323-F661-A4FA-C7E19E3B6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7314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D0D24-3AB8-4752-8DD6-C4E03C001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2575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74F1C5-2646-318C-C118-1FE5D8CE7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7883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3143-68E6-24D2-4009-75F4DAF98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324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828E790-E54E-933F-73E6-10D495363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5C5FA-4605-8811-041A-D381FE2B117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54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EA193E4-36AD-16D0-E4CD-E8FBB78B10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A14CC-BC85-8A1B-A482-047A3B4E566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884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819048076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63421D6-393A-1166-CB2E-DE48FF24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C40B6-9B1F-2170-2758-5364D1E4144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3979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1996599-D818-0D38-EBBE-0E3E301A5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BCD65-85C2-50C7-883E-AC59475FCC3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69492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DCA5436-9622-A05C-C27B-7B5E33DB0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7947F5-4C3C-46A2-D9E0-EAB7508F8C9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79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2A2447-5073-7A3B-6E85-303ABCDBC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36DD3-7ED1-CBCD-36FB-F4620C04871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6496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E19F132-F1A1-AE10-2AF2-50896C8501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43CB9-BC25-0854-C585-ABF09770D1D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9207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2D2DFD-F2EF-37A8-9BF2-7EF03ABE9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7F9D5-D57E-7F37-7CA2-1D54C812998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72078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47FD97B-0850-D701-22AE-692E67CA6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0A261-2E27-2CE3-2B40-E0B15B75F31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602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B58269-151D-AA4F-B684-E0931AE0F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142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949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2E13D6-4323-6B43-075E-4DA206D2C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554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BBADA-AF2C-5E03-FD2C-93A8714347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1131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3F9902-502F-49F5-8F9D-C3AD819AE1A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D21BA-BFE7-4761-B7B4-558AC666A75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59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62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do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B367C-E818-1E44-B977-9D68550FB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461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AE3DA-7DBD-8014-C73F-FB377DB17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700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04F5135-EFF1-6CB9-EA52-0E3553E391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17648-1E48-3611-D491-E8FDA93F008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725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A952B25-3F7B-278D-CFF8-595F78979B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56F85-C7BB-6E8A-1AC1-25DF2B1D95B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375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5C3C303-375B-A8BF-8F81-68E8EA5263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AA987-A464-BE0B-B7C5-FA5DD404F18C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418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A4AD203-6C13-AC5C-93BD-AD5F5AF64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F4963-057F-8CF1-C33D-0D062E5193B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1077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1844D6C-7D93-62E9-A54B-9AA0272AD4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73EEC-BEC5-EED1-EBE3-4C6FCE4BC1C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4919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66CC4A8-6171-30DD-78EB-5676CE7D5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E1981-64A9-8283-29A2-D6DD881F121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20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7428264-D5AB-E7CF-6987-0A7B9F51F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C8B61-ED1C-9627-D068-70AAC6B1C2C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296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B325AFA-4BAC-B593-564B-A0E1A20F1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620C4-5C47-E6D7-C8F9-495E4430BD1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9325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19253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Blank layout (enter descriptive title here for accessibility)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16A53-152C-4DCF-AFC9-96CCF08CB491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C2B6C-FEF8-4F02-8249-AA59E9670B89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2896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FCBB413-4262-8E33-0FE0-553147FBE1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BBF39-7A99-CC33-92D2-CF5F7B56310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063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5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59E62-D494-CE17-425C-68A3DD7173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346F3A-8DED-C251-1EAA-68916BC30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4130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1423EC-1540-2E7C-EAC5-D106098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B9EF84-EE43-DDD0-484A-B9235D9EA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311879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CA7C3-2727-9A66-E7DC-39CAEF1A6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1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78F12-68C7-3121-3964-DB0C295D3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15FA97-53B3-EA84-A97F-A831FABF2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225460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673B3-07D9-245A-1953-3E0C47DD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EC85A-32C8-FECB-B351-CF59BBCB803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5BF90-B68A-1337-D39B-E21B46793F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8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AB188-1E5E-57B6-DA78-38AC4EA3704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29905-83FE-34FF-801B-6F948004E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6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97.xml"/><Relationship Id="rId159" Type="http://schemas.openxmlformats.org/officeDocument/2006/relationships/slideLayout" Target="../slideLayouts/slideLayout193.xml"/><Relationship Id="rId170" Type="http://schemas.openxmlformats.org/officeDocument/2006/relationships/slideLayout" Target="../slideLayouts/slideLayout204.xml"/><Relationship Id="rId191" Type="http://schemas.openxmlformats.org/officeDocument/2006/relationships/slideLayout" Target="../slideLayouts/slideLayout225.xml"/><Relationship Id="rId205" Type="http://schemas.openxmlformats.org/officeDocument/2006/relationships/slideLayout" Target="../slideLayouts/slideLayout239.xml"/><Relationship Id="rId226" Type="http://schemas.openxmlformats.org/officeDocument/2006/relationships/slideLayout" Target="../slideLayouts/slideLayout260.xml"/><Relationship Id="rId247" Type="http://schemas.openxmlformats.org/officeDocument/2006/relationships/slideLayout" Target="../slideLayouts/slideLayout281.xml"/><Relationship Id="rId107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87.xml"/><Relationship Id="rId74" Type="http://schemas.openxmlformats.org/officeDocument/2006/relationships/slideLayout" Target="../slideLayouts/slideLayout108.xml"/><Relationship Id="rId128" Type="http://schemas.openxmlformats.org/officeDocument/2006/relationships/slideLayout" Target="../slideLayouts/slideLayout162.xml"/><Relationship Id="rId149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39.xml"/><Relationship Id="rId95" Type="http://schemas.openxmlformats.org/officeDocument/2006/relationships/slideLayout" Target="../slideLayouts/slideLayout129.xml"/><Relationship Id="rId160" Type="http://schemas.openxmlformats.org/officeDocument/2006/relationships/slideLayout" Target="../slideLayouts/slideLayout194.xml"/><Relationship Id="rId181" Type="http://schemas.openxmlformats.org/officeDocument/2006/relationships/slideLayout" Target="../slideLayouts/slideLayout215.xml"/><Relationship Id="rId216" Type="http://schemas.openxmlformats.org/officeDocument/2006/relationships/slideLayout" Target="../slideLayouts/slideLayout250.xml"/><Relationship Id="rId237" Type="http://schemas.openxmlformats.org/officeDocument/2006/relationships/slideLayout" Target="../slideLayouts/slideLayout271.xml"/><Relationship Id="rId258" Type="http://schemas.openxmlformats.org/officeDocument/2006/relationships/slideLayout" Target="../slideLayouts/slideLayout292.xml"/><Relationship Id="rId22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77.xml"/><Relationship Id="rId64" Type="http://schemas.openxmlformats.org/officeDocument/2006/relationships/slideLayout" Target="../slideLayouts/slideLayout98.xml"/><Relationship Id="rId118" Type="http://schemas.openxmlformats.org/officeDocument/2006/relationships/slideLayout" Target="../slideLayouts/slideLayout152.xml"/><Relationship Id="rId139" Type="http://schemas.openxmlformats.org/officeDocument/2006/relationships/slideLayout" Target="../slideLayouts/slideLayout173.xml"/><Relationship Id="rId85" Type="http://schemas.openxmlformats.org/officeDocument/2006/relationships/slideLayout" Target="../slideLayouts/slideLayout119.xml"/><Relationship Id="rId150" Type="http://schemas.openxmlformats.org/officeDocument/2006/relationships/slideLayout" Target="../slideLayouts/slideLayout184.xml"/><Relationship Id="rId171" Type="http://schemas.openxmlformats.org/officeDocument/2006/relationships/slideLayout" Target="../slideLayouts/slideLayout205.xml"/><Relationship Id="rId192" Type="http://schemas.openxmlformats.org/officeDocument/2006/relationships/slideLayout" Target="../slideLayouts/slideLayout226.xml"/><Relationship Id="rId206" Type="http://schemas.openxmlformats.org/officeDocument/2006/relationships/slideLayout" Target="../slideLayouts/slideLayout240.xml"/><Relationship Id="rId227" Type="http://schemas.openxmlformats.org/officeDocument/2006/relationships/slideLayout" Target="../slideLayouts/slideLayout261.xml"/><Relationship Id="rId248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7.xml"/><Relationship Id="rId108" Type="http://schemas.openxmlformats.org/officeDocument/2006/relationships/slideLayout" Target="../slideLayouts/slideLayout142.xml"/><Relationship Id="rId129" Type="http://schemas.openxmlformats.org/officeDocument/2006/relationships/slideLayout" Target="../slideLayouts/slideLayout163.xml"/><Relationship Id="rId54" Type="http://schemas.openxmlformats.org/officeDocument/2006/relationships/slideLayout" Target="../slideLayouts/slideLayout88.xml"/><Relationship Id="rId75" Type="http://schemas.openxmlformats.org/officeDocument/2006/relationships/slideLayout" Target="../slideLayouts/slideLayout109.xml"/><Relationship Id="rId96" Type="http://schemas.openxmlformats.org/officeDocument/2006/relationships/slideLayout" Target="../slideLayouts/slideLayout130.xml"/><Relationship Id="rId140" Type="http://schemas.openxmlformats.org/officeDocument/2006/relationships/slideLayout" Target="../slideLayouts/slideLayout174.xml"/><Relationship Id="rId161" Type="http://schemas.openxmlformats.org/officeDocument/2006/relationships/slideLayout" Target="../slideLayouts/slideLayout195.xml"/><Relationship Id="rId182" Type="http://schemas.openxmlformats.org/officeDocument/2006/relationships/slideLayout" Target="../slideLayouts/slideLayout216.xml"/><Relationship Id="rId217" Type="http://schemas.openxmlformats.org/officeDocument/2006/relationships/slideLayout" Target="../slideLayouts/slideLayout251.xml"/><Relationship Id="rId6" Type="http://schemas.openxmlformats.org/officeDocument/2006/relationships/slideLayout" Target="../slideLayouts/slideLayout40.xml"/><Relationship Id="rId238" Type="http://schemas.openxmlformats.org/officeDocument/2006/relationships/slideLayout" Target="../slideLayouts/slideLayout272.xml"/><Relationship Id="rId259" Type="http://schemas.openxmlformats.org/officeDocument/2006/relationships/slideLayout" Target="../slideLayouts/slideLayout293.xml"/><Relationship Id="rId23" Type="http://schemas.openxmlformats.org/officeDocument/2006/relationships/slideLayout" Target="../slideLayouts/slideLayout57.xml"/><Relationship Id="rId119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78.xml"/><Relationship Id="rId65" Type="http://schemas.openxmlformats.org/officeDocument/2006/relationships/slideLayout" Target="../slideLayouts/slideLayout99.xml"/><Relationship Id="rId86" Type="http://schemas.openxmlformats.org/officeDocument/2006/relationships/slideLayout" Target="../slideLayouts/slideLayout120.xml"/><Relationship Id="rId130" Type="http://schemas.openxmlformats.org/officeDocument/2006/relationships/slideLayout" Target="../slideLayouts/slideLayout164.xml"/><Relationship Id="rId151" Type="http://schemas.openxmlformats.org/officeDocument/2006/relationships/slideLayout" Target="../slideLayouts/slideLayout185.xml"/><Relationship Id="rId172" Type="http://schemas.openxmlformats.org/officeDocument/2006/relationships/slideLayout" Target="../slideLayouts/slideLayout206.xml"/><Relationship Id="rId193" Type="http://schemas.openxmlformats.org/officeDocument/2006/relationships/slideLayout" Target="../slideLayouts/slideLayout227.xml"/><Relationship Id="rId207" Type="http://schemas.openxmlformats.org/officeDocument/2006/relationships/slideLayout" Target="../slideLayouts/slideLayout241.xml"/><Relationship Id="rId228" Type="http://schemas.openxmlformats.org/officeDocument/2006/relationships/slideLayout" Target="../slideLayouts/slideLayout262.xml"/><Relationship Id="rId249" Type="http://schemas.openxmlformats.org/officeDocument/2006/relationships/slideLayout" Target="../slideLayouts/slideLayout283.xml"/><Relationship Id="rId13" Type="http://schemas.openxmlformats.org/officeDocument/2006/relationships/slideLayout" Target="../slideLayouts/slideLayout47.xml"/><Relationship Id="rId109" Type="http://schemas.openxmlformats.org/officeDocument/2006/relationships/slideLayout" Target="../slideLayouts/slideLayout143.xml"/><Relationship Id="rId260" Type="http://schemas.openxmlformats.org/officeDocument/2006/relationships/slideLayout" Target="../slideLayouts/slideLayout294.xml"/><Relationship Id="rId34" Type="http://schemas.openxmlformats.org/officeDocument/2006/relationships/slideLayout" Target="../slideLayouts/slideLayout68.xml"/><Relationship Id="rId55" Type="http://schemas.openxmlformats.org/officeDocument/2006/relationships/slideLayout" Target="../slideLayouts/slideLayout89.xml"/><Relationship Id="rId76" Type="http://schemas.openxmlformats.org/officeDocument/2006/relationships/slideLayout" Target="../slideLayouts/slideLayout110.xml"/><Relationship Id="rId97" Type="http://schemas.openxmlformats.org/officeDocument/2006/relationships/slideLayout" Target="../slideLayouts/slideLayout131.xml"/><Relationship Id="rId120" Type="http://schemas.openxmlformats.org/officeDocument/2006/relationships/slideLayout" Target="../slideLayouts/slideLayout154.xml"/><Relationship Id="rId141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41.xml"/><Relationship Id="rId162" Type="http://schemas.openxmlformats.org/officeDocument/2006/relationships/slideLayout" Target="../slideLayouts/slideLayout196.xml"/><Relationship Id="rId183" Type="http://schemas.openxmlformats.org/officeDocument/2006/relationships/slideLayout" Target="../slideLayouts/slideLayout217.xml"/><Relationship Id="rId218" Type="http://schemas.openxmlformats.org/officeDocument/2006/relationships/slideLayout" Target="../slideLayouts/slideLayout252.xml"/><Relationship Id="rId239" Type="http://schemas.openxmlformats.org/officeDocument/2006/relationships/slideLayout" Target="../slideLayouts/slideLayout273.xml"/><Relationship Id="rId250" Type="http://schemas.openxmlformats.org/officeDocument/2006/relationships/slideLayout" Target="../slideLayouts/slideLayout284.xml"/><Relationship Id="rId24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79.xml"/><Relationship Id="rId66" Type="http://schemas.openxmlformats.org/officeDocument/2006/relationships/slideLayout" Target="../slideLayouts/slideLayout100.xml"/><Relationship Id="rId87" Type="http://schemas.openxmlformats.org/officeDocument/2006/relationships/slideLayout" Target="../slideLayouts/slideLayout121.xml"/><Relationship Id="rId110" Type="http://schemas.openxmlformats.org/officeDocument/2006/relationships/slideLayout" Target="../slideLayouts/slideLayout144.xml"/><Relationship Id="rId131" Type="http://schemas.openxmlformats.org/officeDocument/2006/relationships/slideLayout" Target="../slideLayouts/slideLayout165.xml"/><Relationship Id="rId152" Type="http://schemas.openxmlformats.org/officeDocument/2006/relationships/slideLayout" Target="../slideLayouts/slideLayout186.xml"/><Relationship Id="rId173" Type="http://schemas.openxmlformats.org/officeDocument/2006/relationships/slideLayout" Target="../slideLayouts/slideLayout207.xml"/><Relationship Id="rId194" Type="http://schemas.openxmlformats.org/officeDocument/2006/relationships/slideLayout" Target="../slideLayouts/slideLayout228.xml"/><Relationship Id="rId208" Type="http://schemas.openxmlformats.org/officeDocument/2006/relationships/slideLayout" Target="../slideLayouts/slideLayout242.xml"/><Relationship Id="rId229" Type="http://schemas.openxmlformats.org/officeDocument/2006/relationships/slideLayout" Target="../slideLayouts/slideLayout263.xml"/><Relationship Id="rId240" Type="http://schemas.openxmlformats.org/officeDocument/2006/relationships/slideLayout" Target="../slideLayouts/slideLayout274.xml"/><Relationship Id="rId261" Type="http://schemas.openxmlformats.org/officeDocument/2006/relationships/theme" Target="../theme/theme2.xml"/><Relationship Id="rId14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90.xml"/><Relationship Id="rId77" Type="http://schemas.openxmlformats.org/officeDocument/2006/relationships/slideLayout" Target="../slideLayouts/slideLayout111.xml"/><Relationship Id="rId100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42.xml"/><Relationship Id="rId98" Type="http://schemas.openxmlformats.org/officeDocument/2006/relationships/slideLayout" Target="../slideLayouts/slideLayout132.xml"/><Relationship Id="rId121" Type="http://schemas.openxmlformats.org/officeDocument/2006/relationships/slideLayout" Target="../slideLayouts/slideLayout155.xml"/><Relationship Id="rId142" Type="http://schemas.openxmlformats.org/officeDocument/2006/relationships/slideLayout" Target="../slideLayouts/slideLayout176.xml"/><Relationship Id="rId163" Type="http://schemas.openxmlformats.org/officeDocument/2006/relationships/slideLayout" Target="../slideLayouts/slideLayout197.xml"/><Relationship Id="rId184" Type="http://schemas.openxmlformats.org/officeDocument/2006/relationships/slideLayout" Target="../slideLayouts/slideLayout218.xml"/><Relationship Id="rId219" Type="http://schemas.openxmlformats.org/officeDocument/2006/relationships/slideLayout" Target="../slideLayouts/slideLayout253.xml"/><Relationship Id="rId230" Type="http://schemas.openxmlformats.org/officeDocument/2006/relationships/slideLayout" Target="../slideLayouts/slideLayout264.xml"/><Relationship Id="rId251" Type="http://schemas.openxmlformats.org/officeDocument/2006/relationships/slideLayout" Target="../slideLayouts/slideLayout285.xml"/><Relationship Id="rId25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80.xml"/><Relationship Id="rId67" Type="http://schemas.openxmlformats.org/officeDocument/2006/relationships/slideLayout" Target="../slideLayouts/slideLayout101.xml"/><Relationship Id="rId88" Type="http://schemas.openxmlformats.org/officeDocument/2006/relationships/slideLayout" Target="../slideLayouts/slideLayout122.xml"/><Relationship Id="rId111" Type="http://schemas.openxmlformats.org/officeDocument/2006/relationships/slideLayout" Target="../slideLayouts/slideLayout145.xml"/><Relationship Id="rId132" Type="http://schemas.openxmlformats.org/officeDocument/2006/relationships/slideLayout" Target="../slideLayouts/slideLayout166.xml"/><Relationship Id="rId153" Type="http://schemas.openxmlformats.org/officeDocument/2006/relationships/slideLayout" Target="../slideLayouts/slideLayout187.xml"/><Relationship Id="rId174" Type="http://schemas.openxmlformats.org/officeDocument/2006/relationships/slideLayout" Target="../slideLayouts/slideLayout208.xml"/><Relationship Id="rId195" Type="http://schemas.openxmlformats.org/officeDocument/2006/relationships/slideLayout" Target="../slideLayouts/slideLayout229.xml"/><Relationship Id="rId209" Type="http://schemas.openxmlformats.org/officeDocument/2006/relationships/slideLayout" Target="../slideLayouts/slideLayout243.xml"/><Relationship Id="rId220" Type="http://schemas.openxmlformats.org/officeDocument/2006/relationships/slideLayout" Target="../slideLayouts/slideLayout254.xml"/><Relationship Id="rId241" Type="http://schemas.openxmlformats.org/officeDocument/2006/relationships/slideLayout" Target="../slideLayouts/slideLayout275.xml"/><Relationship Id="rId15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91.xml"/><Relationship Id="rId262" Type="http://schemas.openxmlformats.org/officeDocument/2006/relationships/image" Target="../media/image19.png"/><Relationship Id="rId78" Type="http://schemas.openxmlformats.org/officeDocument/2006/relationships/slideLayout" Target="../slideLayouts/slideLayout112.xml"/><Relationship Id="rId99" Type="http://schemas.openxmlformats.org/officeDocument/2006/relationships/slideLayout" Target="../slideLayouts/slideLayout133.xml"/><Relationship Id="rId101" Type="http://schemas.openxmlformats.org/officeDocument/2006/relationships/slideLayout" Target="../slideLayouts/slideLayout135.xml"/><Relationship Id="rId122" Type="http://schemas.openxmlformats.org/officeDocument/2006/relationships/slideLayout" Target="../slideLayouts/slideLayout156.xml"/><Relationship Id="rId143" Type="http://schemas.openxmlformats.org/officeDocument/2006/relationships/slideLayout" Target="../slideLayouts/slideLayout177.xml"/><Relationship Id="rId164" Type="http://schemas.openxmlformats.org/officeDocument/2006/relationships/slideLayout" Target="../slideLayouts/slideLayout198.xml"/><Relationship Id="rId185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43.xml"/><Relationship Id="rId210" Type="http://schemas.openxmlformats.org/officeDocument/2006/relationships/slideLayout" Target="../slideLayouts/slideLayout244.xml"/><Relationship Id="rId26" Type="http://schemas.openxmlformats.org/officeDocument/2006/relationships/slideLayout" Target="../slideLayouts/slideLayout60.xml"/><Relationship Id="rId231" Type="http://schemas.openxmlformats.org/officeDocument/2006/relationships/slideLayout" Target="../slideLayouts/slideLayout265.xml"/><Relationship Id="rId25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81.xml"/><Relationship Id="rId68" Type="http://schemas.openxmlformats.org/officeDocument/2006/relationships/slideLayout" Target="../slideLayouts/slideLayout102.xml"/><Relationship Id="rId89" Type="http://schemas.openxmlformats.org/officeDocument/2006/relationships/slideLayout" Target="../slideLayouts/slideLayout123.xml"/><Relationship Id="rId112" Type="http://schemas.openxmlformats.org/officeDocument/2006/relationships/slideLayout" Target="../slideLayouts/slideLayout146.xml"/><Relationship Id="rId133" Type="http://schemas.openxmlformats.org/officeDocument/2006/relationships/slideLayout" Target="../slideLayouts/slideLayout167.xml"/><Relationship Id="rId154" Type="http://schemas.openxmlformats.org/officeDocument/2006/relationships/slideLayout" Target="../slideLayouts/slideLayout188.xml"/><Relationship Id="rId175" Type="http://schemas.openxmlformats.org/officeDocument/2006/relationships/slideLayout" Target="../slideLayouts/slideLayout209.xml"/><Relationship Id="rId196" Type="http://schemas.openxmlformats.org/officeDocument/2006/relationships/slideLayout" Target="../slideLayouts/slideLayout230.xml"/><Relationship Id="rId200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50.xml"/><Relationship Id="rId221" Type="http://schemas.openxmlformats.org/officeDocument/2006/relationships/slideLayout" Target="../slideLayouts/slideLayout255.xml"/><Relationship Id="rId24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71.xml"/><Relationship Id="rId58" Type="http://schemas.openxmlformats.org/officeDocument/2006/relationships/slideLayout" Target="../slideLayouts/slideLayout92.xml"/><Relationship Id="rId79" Type="http://schemas.openxmlformats.org/officeDocument/2006/relationships/slideLayout" Target="../slideLayouts/slideLayout113.xml"/><Relationship Id="rId102" Type="http://schemas.openxmlformats.org/officeDocument/2006/relationships/slideLayout" Target="../slideLayouts/slideLayout136.xml"/><Relationship Id="rId123" Type="http://schemas.openxmlformats.org/officeDocument/2006/relationships/slideLayout" Target="../slideLayouts/slideLayout157.xml"/><Relationship Id="rId144" Type="http://schemas.openxmlformats.org/officeDocument/2006/relationships/slideLayout" Target="../slideLayouts/slideLayout178.xml"/><Relationship Id="rId90" Type="http://schemas.openxmlformats.org/officeDocument/2006/relationships/slideLayout" Target="../slideLayouts/slideLayout124.xml"/><Relationship Id="rId165" Type="http://schemas.openxmlformats.org/officeDocument/2006/relationships/slideLayout" Target="../slideLayouts/slideLayout199.xml"/><Relationship Id="rId186" Type="http://schemas.openxmlformats.org/officeDocument/2006/relationships/slideLayout" Target="../slideLayouts/slideLayout220.xml"/><Relationship Id="rId211" Type="http://schemas.openxmlformats.org/officeDocument/2006/relationships/slideLayout" Target="../slideLayouts/slideLayout245.xml"/><Relationship Id="rId232" Type="http://schemas.openxmlformats.org/officeDocument/2006/relationships/slideLayout" Target="../slideLayouts/slideLayout266.xml"/><Relationship Id="rId253" Type="http://schemas.openxmlformats.org/officeDocument/2006/relationships/slideLayout" Target="../slideLayouts/slideLayout287.xml"/><Relationship Id="rId27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82.xml"/><Relationship Id="rId69" Type="http://schemas.openxmlformats.org/officeDocument/2006/relationships/slideLayout" Target="../slideLayouts/slideLayout103.xml"/><Relationship Id="rId113" Type="http://schemas.openxmlformats.org/officeDocument/2006/relationships/slideLayout" Target="../slideLayouts/slideLayout147.xml"/><Relationship Id="rId134" Type="http://schemas.openxmlformats.org/officeDocument/2006/relationships/slideLayout" Target="../slideLayouts/slideLayout168.xml"/><Relationship Id="rId80" Type="http://schemas.openxmlformats.org/officeDocument/2006/relationships/slideLayout" Target="../slideLayouts/slideLayout114.xml"/><Relationship Id="rId155" Type="http://schemas.openxmlformats.org/officeDocument/2006/relationships/slideLayout" Target="../slideLayouts/slideLayout189.xml"/><Relationship Id="rId176" Type="http://schemas.openxmlformats.org/officeDocument/2006/relationships/slideLayout" Target="../slideLayouts/slideLayout210.xml"/><Relationship Id="rId197" Type="http://schemas.openxmlformats.org/officeDocument/2006/relationships/slideLayout" Target="../slideLayouts/slideLayout231.xml"/><Relationship Id="rId201" Type="http://schemas.openxmlformats.org/officeDocument/2006/relationships/slideLayout" Target="../slideLayouts/slideLayout235.xml"/><Relationship Id="rId222" Type="http://schemas.openxmlformats.org/officeDocument/2006/relationships/slideLayout" Target="../slideLayouts/slideLayout256.xml"/><Relationship Id="rId243" Type="http://schemas.openxmlformats.org/officeDocument/2006/relationships/slideLayout" Target="../slideLayouts/slideLayout277.xml"/><Relationship Id="rId17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72.xml"/><Relationship Id="rId59" Type="http://schemas.openxmlformats.org/officeDocument/2006/relationships/slideLayout" Target="../slideLayouts/slideLayout93.xml"/><Relationship Id="rId103" Type="http://schemas.openxmlformats.org/officeDocument/2006/relationships/slideLayout" Target="../slideLayouts/slideLayout137.xml"/><Relationship Id="rId124" Type="http://schemas.openxmlformats.org/officeDocument/2006/relationships/slideLayout" Target="../slideLayouts/slideLayout158.xml"/><Relationship Id="rId70" Type="http://schemas.openxmlformats.org/officeDocument/2006/relationships/slideLayout" Target="../slideLayouts/slideLayout104.xml"/><Relationship Id="rId91" Type="http://schemas.openxmlformats.org/officeDocument/2006/relationships/slideLayout" Target="../slideLayouts/slideLayout125.xml"/><Relationship Id="rId145" Type="http://schemas.openxmlformats.org/officeDocument/2006/relationships/slideLayout" Target="../slideLayouts/slideLayout179.xml"/><Relationship Id="rId166" Type="http://schemas.openxmlformats.org/officeDocument/2006/relationships/slideLayout" Target="../slideLayouts/slideLayout200.xml"/><Relationship Id="rId187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35.xml"/><Relationship Id="rId212" Type="http://schemas.openxmlformats.org/officeDocument/2006/relationships/slideLayout" Target="../slideLayouts/slideLayout246.xml"/><Relationship Id="rId233" Type="http://schemas.openxmlformats.org/officeDocument/2006/relationships/slideLayout" Target="../slideLayouts/slideLayout267.xml"/><Relationship Id="rId254" Type="http://schemas.openxmlformats.org/officeDocument/2006/relationships/slideLayout" Target="../slideLayouts/slideLayout288.xml"/><Relationship Id="rId28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83.xml"/><Relationship Id="rId114" Type="http://schemas.openxmlformats.org/officeDocument/2006/relationships/slideLayout" Target="../slideLayouts/slideLayout148.xml"/><Relationship Id="rId60" Type="http://schemas.openxmlformats.org/officeDocument/2006/relationships/slideLayout" Target="../slideLayouts/slideLayout94.xml"/><Relationship Id="rId81" Type="http://schemas.openxmlformats.org/officeDocument/2006/relationships/slideLayout" Target="../slideLayouts/slideLayout115.xml"/><Relationship Id="rId135" Type="http://schemas.openxmlformats.org/officeDocument/2006/relationships/slideLayout" Target="../slideLayouts/slideLayout169.xml"/><Relationship Id="rId156" Type="http://schemas.openxmlformats.org/officeDocument/2006/relationships/slideLayout" Target="../slideLayouts/slideLayout190.xml"/><Relationship Id="rId177" Type="http://schemas.openxmlformats.org/officeDocument/2006/relationships/slideLayout" Target="../slideLayouts/slideLayout211.xml"/><Relationship Id="rId198" Type="http://schemas.openxmlformats.org/officeDocument/2006/relationships/slideLayout" Target="../slideLayouts/slideLayout232.xml"/><Relationship Id="rId202" Type="http://schemas.openxmlformats.org/officeDocument/2006/relationships/slideLayout" Target="../slideLayouts/slideLayout236.xml"/><Relationship Id="rId223" Type="http://schemas.openxmlformats.org/officeDocument/2006/relationships/slideLayout" Target="../slideLayouts/slideLayout257.xml"/><Relationship Id="rId244" Type="http://schemas.openxmlformats.org/officeDocument/2006/relationships/slideLayout" Target="../slideLayouts/slideLayout278.xml"/><Relationship Id="rId18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73.xml"/><Relationship Id="rId50" Type="http://schemas.openxmlformats.org/officeDocument/2006/relationships/slideLayout" Target="../slideLayouts/slideLayout84.xml"/><Relationship Id="rId104" Type="http://schemas.openxmlformats.org/officeDocument/2006/relationships/slideLayout" Target="../slideLayouts/slideLayout138.xml"/><Relationship Id="rId125" Type="http://schemas.openxmlformats.org/officeDocument/2006/relationships/slideLayout" Target="../slideLayouts/slideLayout159.xml"/><Relationship Id="rId146" Type="http://schemas.openxmlformats.org/officeDocument/2006/relationships/slideLayout" Target="../slideLayouts/slideLayout180.xml"/><Relationship Id="rId167" Type="http://schemas.openxmlformats.org/officeDocument/2006/relationships/slideLayout" Target="../slideLayouts/slideLayout201.xml"/><Relationship Id="rId188" Type="http://schemas.openxmlformats.org/officeDocument/2006/relationships/slideLayout" Target="../slideLayouts/slideLayout222.xml"/><Relationship Id="rId71" Type="http://schemas.openxmlformats.org/officeDocument/2006/relationships/slideLayout" Target="../slideLayouts/slideLayout105.xml"/><Relationship Id="rId92" Type="http://schemas.openxmlformats.org/officeDocument/2006/relationships/slideLayout" Target="../slideLayouts/slideLayout126.xml"/><Relationship Id="rId213" Type="http://schemas.openxmlformats.org/officeDocument/2006/relationships/slideLayout" Target="../slideLayouts/slideLayout247.xml"/><Relationship Id="rId234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63.xml"/><Relationship Id="rId255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74.xml"/><Relationship Id="rId115" Type="http://schemas.openxmlformats.org/officeDocument/2006/relationships/slideLayout" Target="../slideLayouts/slideLayout149.xml"/><Relationship Id="rId136" Type="http://schemas.openxmlformats.org/officeDocument/2006/relationships/slideLayout" Target="../slideLayouts/slideLayout170.xml"/><Relationship Id="rId157" Type="http://schemas.openxmlformats.org/officeDocument/2006/relationships/slideLayout" Target="../slideLayouts/slideLayout191.xml"/><Relationship Id="rId178" Type="http://schemas.openxmlformats.org/officeDocument/2006/relationships/slideLayout" Target="../slideLayouts/slideLayout212.xml"/><Relationship Id="rId61" Type="http://schemas.openxmlformats.org/officeDocument/2006/relationships/slideLayout" Target="../slideLayouts/slideLayout95.xml"/><Relationship Id="rId82" Type="http://schemas.openxmlformats.org/officeDocument/2006/relationships/slideLayout" Target="../slideLayouts/slideLayout116.xml"/><Relationship Id="rId199" Type="http://schemas.openxmlformats.org/officeDocument/2006/relationships/slideLayout" Target="../slideLayouts/slideLayout233.xml"/><Relationship Id="rId203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53.xml"/><Relationship Id="rId224" Type="http://schemas.openxmlformats.org/officeDocument/2006/relationships/slideLayout" Target="../slideLayouts/slideLayout258.xml"/><Relationship Id="rId245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64.xml"/><Relationship Id="rId105" Type="http://schemas.openxmlformats.org/officeDocument/2006/relationships/slideLayout" Target="../slideLayouts/slideLayout139.xml"/><Relationship Id="rId126" Type="http://schemas.openxmlformats.org/officeDocument/2006/relationships/slideLayout" Target="../slideLayouts/slideLayout160.xml"/><Relationship Id="rId147" Type="http://schemas.openxmlformats.org/officeDocument/2006/relationships/slideLayout" Target="../slideLayouts/slideLayout181.xml"/><Relationship Id="rId168" Type="http://schemas.openxmlformats.org/officeDocument/2006/relationships/slideLayout" Target="../slideLayouts/slideLayout202.xml"/><Relationship Id="rId51" Type="http://schemas.openxmlformats.org/officeDocument/2006/relationships/slideLayout" Target="../slideLayouts/slideLayout85.xml"/><Relationship Id="rId72" Type="http://schemas.openxmlformats.org/officeDocument/2006/relationships/slideLayout" Target="../slideLayouts/slideLayout106.xml"/><Relationship Id="rId93" Type="http://schemas.openxmlformats.org/officeDocument/2006/relationships/slideLayout" Target="../slideLayouts/slideLayout127.xml"/><Relationship Id="rId189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37.xml"/><Relationship Id="rId214" Type="http://schemas.openxmlformats.org/officeDocument/2006/relationships/slideLayout" Target="../slideLayouts/slideLayout248.xml"/><Relationship Id="rId235" Type="http://schemas.openxmlformats.org/officeDocument/2006/relationships/slideLayout" Target="../slideLayouts/slideLayout269.xml"/><Relationship Id="rId256" Type="http://schemas.openxmlformats.org/officeDocument/2006/relationships/slideLayout" Target="../slideLayouts/slideLayout290.xml"/><Relationship Id="rId116" Type="http://schemas.openxmlformats.org/officeDocument/2006/relationships/slideLayout" Target="../slideLayouts/slideLayout150.xml"/><Relationship Id="rId137" Type="http://schemas.openxmlformats.org/officeDocument/2006/relationships/slideLayout" Target="../slideLayouts/slideLayout171.xml"/><Relationship Id="rId158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96.xml"/><Relationship Id="rId83" Type="http://schemas.openxmlformats.org/officeDocument/2006/relationships/slideLayout" Target="../slideLayouts/slideLayout117.xml"/><Relationship Id="rId179" Type="http://schemas.openxmlformats.org/officeDocument/2006/relationships/slideLayout" Target="../slideLayouts/slideLayout213.xml"/><Relationship Id="rId190" Type="http://schemas.openxmlformats.org/officeDocument/2006/relationships/slideLayout" Target="../slideLayouts/slideLayout224.xml"/><Relationship Id="rId204" Type="http://schemas.openxmlformats.org/officeDocument/2006/relationships/slideLayout" Target="../slideLayouts/slideLayout238.xml"/><Relationship Id="rId225" Type="http://schemas.openxmlformats.org/officeDocument/2006/relationships/slideLayout" Target="../slideLayouts/slideLayout259.xml"/><Relationship Id="rId246" Type="http://schemas.openxmlformats.org/officeDocument/2006/relationships/slideLayout" Target="../slideLayouts/slideLayout280.xml"/><Relationship Id="rId106" Type="http://schemas.openxmlformats.org/officeDocument/2006/relationships/slideLayout" Target="../slideLayouts/slideLayout140.xml"/><Relationship Id="rId127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86.xml"/><Relationship Id="rId73" Type="http://schemas.openxmlformats.org/officeDocument/2006/relationships/slideLayout" Target="../slideLayouts/slideLayout107.xml"/><Relationship Id="rId94" Type="http://schemas.openxmlformats.org/officeDocument/2006/relationships/slideLayout" Target="../slideLayouts/slideLayout128.xml"/><Relationship Id="rId148" Type="http://schemas.openxmlformats.org/officeDocument/2006/relationships/slideLayout" Target="../slideLayouts/slideLayout182.xml"/><Relationship Id="rId169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38.xml"/><Relationship Id="rId180" Type="http://schemas.openxmlformats.org/officeDocument/2006/relationships/slideLayout" Target="../slideLayouts/slideLayout214.xml"/><Relationship Id="rId215" Type="http://schemas.openxmlformats.org/officeDocument/2006/relationships/slideLayout" Target="../slideLayouts/slideLayout249.xml"/><Relationship Id="rId236" Type="http://schemas.openxmlformats.org/officeDocument/2006/relationships/slideLayout" Target="../slideLayouts/slideLayout270.xml"/><Relationship Id="rId257" Type="http://schemas.openxmlformats.org/officeDocument/2006/relationships/slideLayout" Target="../slideLayouts/slideLayout291.xml"/><Relationship Id="rId42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118.xml"/><Relationship Id="rId138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485900"/>
            <a:ext cx="11582400" cy="2049792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2/9/25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3A955-3B5A-4D3B-8E9F-1BB9D1E1D77C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AF5D5-3183-42B0-B65F-BF36AF4F5964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3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192">
          <p15:clr>
            <a:srgbClr val="F26B43"/>
          </p15:clr>
        </p15:guide>
        <p15:guide id="9" orient="horz" pos="3912">
          <p15:clr>
            <a:srgbClr val="F26B43"/>
          </p15:clr>
        </p15:guide>
        <p15:guide id="10" pos="192">
          <p15:clr>
            <a:srgbClr val="F26B43"/>
          </p15:clr>
        </p15:guide>
        <p15:guide id="11" pos="7488">
          <p15:clr>
            <a:srgbClr val="F26B43"/>
          </p15:clr>
        </p15:guide>
        <p15:guide id="12" orient="horz" pos="9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1CF42-1C9C-47C2-AE41-78BE145251DB}"/>
              </a:ext>
            </a:extLst>
          </p:cNvPr>
          <p:cNvSpPr txBox="1"/>
          <p:nvPr userDrawn="1"/>
        </p:nvSpPr>
        <p:spPr>
          <a:xfrm>
            <a:off x="1141084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2FBEB970-CF08-9C48-AE92-11646BCD6EF7}" type="datetimeyyyy">
              <a:rPr lang="en-US" sz="600" smtClean="0"/>
              <a:t>2025</a:t>
            </a:fld>
            <a:r>
              <a:rPr lang="en-US" sz="600" dirty="0"/>
              <a:t>, Amazon Web Services, Inc. or its affiliates.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2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5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  <p:sldLayoutId id="2147483746" r:id="rId51"/>
    <p:sldLayoutId id="2147483747" r:id="rId52"/>
    <p:sldLayoutId id="2147483748" r:id="rId53"/>
    <p:sldLayoutId id="2147483749" r:id="rId54"/>
    <p:sldLayoutId id="2147483750" r:id="rId55"/>
    <p:sldLayoutId id="2147483751" r:id="rId56"/>
    <p:sldLayoutId id="2147483752" r:id="rId57"/>
    <p:sldLayoutId id="2147483753" r:id="rId58"/>
    <p:sldLayoutId id="2147483754" r:id="rId59"/>
    <p:sldLayoutId id="2147483755" r:id="rId60"/>
    <p:sldLayoutId id="2147483756" r:id="rId61"/>
    <p:sldLayoutId id="2147483757" r:id="rId62"/>
    <p:sldLayoutId id="2147483758" r:id="rId63"/>
    <p:sldLayoutId id="2147483759" r:id="rId64"/>
    <p:sldLayoutId id="2147483760" r:id="rId65"/>
    <p:sldLayoutId id="2147483761" r:id="rId66"/>
    <p:sldLayoutId id="2147483762" r:id="rId67"/>
    <p:sldLayoutId id="2147483763" r:id="rId68"/>
    <p:sldLayoutId id="2147483764" r:id="rId69"/>
    <p:sldLayoutId id="2147483765" r:id="rId70"/>
    <p:sldLayoutId id="2147483766" r:id="rId71"/>
    <p:sldLayoutId id="2147483767" r:id="rId72"/>
    <p:sldLayoutId id="2147483768" r:id="rId73"/>
    <p:sldLayoutId id="2147483769" r:id="rId74"/>
    <p:sldLayoutId id="2147483770" r:id="rId75"/>
    <p:sldLayoutId id="2147483771" r:id="rId76"/>
    <p:sldLayoutId id="2147483772" r:id="rId77"/>
    <p:sldLayoutId id="2147483773" r:id="rId78"/>
    <p:sldLayoutId id="2147483774" r:id="rId79"/>
    <p:sldLayoutId id="2147483775" r:id="rId80"/>
    <p:sldLayoutId id="2147483776" r:id="rId81"/>
    <p:sldLayoutId id="2147483777" r:id="rId82"/>
    <p:sldLayoutId id="2147483778" r:id="rId83"/>
    <p:sldLayoutId id="2147483779" r:id="rId84"/>
    <p:sldLayoutId id="2147483780" r:id="rId85"/>
    <p:sldLayoutId id="2147483781" r:id="rId86"/>
    <p:sldLayoutId id="2147483782" r:id="rId87"/>
    <p:sldLayoutId id="2147483783" r:id="rId88"/>
    <p:sldLayoutId id="2147483784" r:id="rId89"/>
    <p:sldLayoutId id="2147483785" r:id="rId90"/>
    <p:sldLayoutId id="2147483786" r:id="rId91"/>
    <p:sldLayoutId id="2147483787" r:id="rId92"/>
    <p:sldLayoutId id="2147483788" r:id="rId93"/>
    <p:sldLayoutId id="2147483789" r:id="rId94"/>
    <p:sldLayoutId id="2147483790" r:id="rId95"/>
    <p:sldLayoutId id="2147483791" r:id="rId96"/>
    <p:sldLayoutId id="2147483792" r:id="rId97"/>
    <p:sldLayoutId id="2147483793" r:id="rId98"/>
    <p:sldLayoutId id="2147483794" r:id="rId99"/>
    <p:sldLayoutId id="2147483795" r:id="rId100"/>
    <p:sldLayoutId id="2147483796" r:id="rId101"/>
    <p:sldLayoutId id="2147483797" r:id="rId102"/>
    <p:sldLayoutId id="2147483798" r:id="rId103"/>
    <p:sldLayoutId id="2147483799" r:id="rId104"/>
    <p:sldLayoutId id="2147483800" r:id="rId105"/>
    <p:sldLayoutId id="2147483801" r:id="rId106"/>
    <p:sldLayoutId id="2147483802" r:id="rId107"/>
    <p:sldLayoutId id="2147483803" r:id="rId108"/>
    <p:sldLayoutId id="2147483804" r:id="rId109"/>
    <p:sldLayoutId id="2147483805" r:id="rId110"/>
    <p:sldLayoutId id="2147483806" r:id="rId111"/>
    <p:sldLayoutId id="2147483807" r:id="rId112"/>
    <p:sldLayoutId id="2147483808" r:id="rId113"/>
    <p:sldLayoutId id="2147483809" r:id="rId114"/>
    <p:sldLayoutId id="2147483810" r:id="rId115"/>
    <p:sldLayoutId id="2147483811" r:id="rId116"/>
    <p:sldLayoutId id="2147483812" r:id="rId117"/>
    <p:sldLayoutId id="2147483813" r:id="rId118"/>
    <p:sldLayoutId id="2147483814" r:id="rId119"/>
    <p:sldLayoutId id="2147483815" r:id="rId120"/>
    <p:sldLayoutId id="2147483816" r:id="rId121"/>
    <p:sldLayoutId id="2147483817" r:id="rId122"/>
    <p:sldLayoutId id="2147483818" r:id="rId123"/>
    <p:sldLayoutId id="2147483819" r:id="rId124"/>
    <p:sldLayoutId id="2147483820" r:id="rId125"/>
    <p:sldLayoutId id="2147483821" r:id="rId126"/>
    <p:sldLayoutId id="2147483822" r:id="rId127"/>
    <p:sldLayoutId id="2147483823" r:id="rId128"/>
    <p:sldLayoutId id="2147483824" r:id="rId129"/>
    <p:sldLayoutId id="2147483825" r:id="rId130"/>
    <p:sldLayoutId id="2147483826" r:id="rId131"/>
    <p:sldLayoutId id="2147483827" r:id="rId132"/>
    <p:sldLayoutId id="2147483828" r:id="rId133"/>
    <p:sldLayoutId id="2147483829" r:id="rId134"/>
    <p:sldLayoutId id="2147483830" r:id="rId135"/>
    <p:sldLayoutId id="2147483831" r:id="rId136"/>
    <p:sldLayoutId id="2147483832" r:id="rId137"/>
    <p:sldLayoutId id="2147483833" r:id="rId138"/>
    <p:sldLayoutId id="2147483834" r:id="rId139"/>
    <p:sldLayoutId id="2147483835" r:id="rId140"/>
    <p:sldLayoutId id="2147483836" r:id="rId141"/>
    <p:sldLayoutId id="2147483837" r:id="rId142"/>
    <p:sldLayoutId id="2147483838" r:id="rId143"/>
    <p:sldLayoutId id="2147483839" r:id="rId144"/>
    <p:sldLayoutId id="2147483840" r:id="rId145"/>
    <p:sldLayoutId id="2147483841" r:id="rId146"/>
    <p:sldLayoutId id="2147483842" r:id="rId147"/>
    <p:sldLayoutId id="2147483843" r:id="rId148"/>
    <p:sldLayoutId id="2147483844" r:id="rId149"/>
    <p:sldLayoutId id="2147483845" r:id="rId150"/>
    <p:sldLayoutId id="2147483846" r:id="rId151"/>
    <p:sldLayoutId id="2147483847" r:id="rId152"/>
    <p:sldLayoutId id="2147483848" r:id="rId153"/>
    <p:sldLayoutId id="2147483849" r:id="rId154"/>
    <p:sldLayoutId id="2147483850" r:id="rId155"/>
    <p:sldLayoutId id="2147483851" r:id="rId156"/>
    <p:sldLayoutId id="2147483852" r:id="rId157"/>
    <p:sldLayoutId id="2147483853" r:id="rId158"/>
    <p:sldLayoutId id="2147483854" r:id="rId159"/>
    <p:sldLayoutId id="2147483855" r:id="rId160"/>
    <p:sldLayoutId id="2147483856" r:id="rId161"/>
    <p:sldLayoutId id="2147483857" r:id="rId162"/>
    <p:sldLayoutId id="2147483858" r:id="rId163"/>
    <p:sldLayoutId id="2147483859" r:id="rId164"/>
    <p:sldLayoutId id="2147483860" r:id="rId165"/>
    <p:sldLayoutId id="2147483861" r:id="rId166"/>
    <p:sldLayoutId id="2147483862" r:id="rId167"/>
    <p:sldLayoutId id="2147483863" r:id="rId168"/>
    <p:sldLayoutId id="2147483864" r:id="rId169"/>
    <p:sldLayoutId id="2147483865" r:id="rId170"/>
    <p:sldLayoutId id="2147483866" r:id="rId171"/>
    <p:sldLayoutId id="2147483867" r:id="rId172"/>
    <p:sldLayoutId id="2147483868" r:id="rId173"/>
    <p:sldLayoutId id="2147483869" r:id="rId174"/>
    <p:sldLayoutId id="2147483870" r:id="rId175"/>
    <p:sldLayoutId id="2147483871" r:id="rId176"/>
    <p:sldLayoutId id="2147483872" r:id="rId177"/>
    <p:sldLayoutId id="2147483873" r:id="rId178"/>
    <p:sldLayoutId id="2147483874" r:id="rId179"/>
    <p:sldLayoutId id="2147483875" r:id="rId180"/>
    <p:sldLayoutId id="2147483876" r:id="rId181"/>
    <p:sldLayoutId id="2147483877" r:id="rId182"/>
    <p:sldLayoutId id="2147483878" r:id="rId183"/>
    <p:sldLayoutId id="2147483879" r:id="rId184"/>
    <p:sldLayoutId id="2147483880" r:id="rId185"/>
    <p:sldLayoutId id="2147483881" r:id="rId186"/>
    <p:sldLayoutId id="2147483882" r:id="rId187"/>
    <p:sldLayoutId id="2147483883" r:id="rId188"/>
    <p:sldLayoutId id="2147483884" r:id="rId189"/>
    <p:sldLayoutId id="2147483885" r:id="rId190"/>
    <p:sldLayoutId id="2147483886" r:id="rId191"/>
    <p:sldLayoutId id="2147483887" r:id="rId192"/>
    <p:sldLayoutId id="2147483888" r:id="rId193"/>
    <p:sldLayoutId id="2147483889" r:id="rId194"/>
    <p:sldLayoutId id="2147483890" r:id="rId195"/>
    <p:sldLayoutId id="2147483891" r:id="rId196"/>
    <p:sldLayoutId id="2147483892" r:id="rId197"/>
    <p:sldLayoutId id="2147483893" r:id="rId198"/>
    <p:sldLayoutId id="2147483894" r:id="rId199"/>
    <p:sldLayoutId id="2147483895" r:id="rId200"/>
    <p:sldLayoutId id="2147483896" r:id="rId201"/>
    <p:sldLayoutId id="2147483897" r:id="rId202"/>
    <p:sldLayoutId id="2147483898" r:id="rId203"/>
    <p:sldLayoutId id="2147483899" r:id="rId204"/>
    <p:sldLayoutId id="2147483900" r:id="rId205"/>
    <p:sldLayoutId id="2147483901" r:id="rId206"/>
    <p:sldLayoutId id="2147483902" r:id="rId207"/>
    <p:sldLayoutId id="2147483903" r:id="rId208"/>
    <p:sldLayoutId id="2147483904" r:id="rId209"/>
    <p:sldLayoutId id="2147483905" r:id="rId210"/>
    <p:sldLayoutId id="2147483906" r:id="rId211"/>
    <p:sldLayoutId id="2147483907" r:id="rId212"/>
    <p:sldLayoutId id="2147483908" r:id="rId213"/>
    <p:sldLayoutId id="2147483909" r:id="rId214"/>
    <p:sldLayoutId id="2147483910" r:id="rId215"/>
    <p:sldLayoutId id="2147483911" r:id="rId216"/>
    <p:sldLayoutId id="2147483912" r:id="rId217"/>
    <p:sldLayoutId id="2147483913" r:id="rId218"/>
    <p:sldLayoutId id="2147483914" r:id="rId219"/>
    <p:sldLayoutId id="2147483915" r:id="rId220"/>
    <p:sldLayoutId id="2147483916" r:id="rId221"/>
    <p:sldLayoutId id="2147483917" r:id="rId222"/>
    <p:sldLayoutId id="2147483918" r:id="rId223"/>
    <p:sldLayoutId id="2147483919" r:id="rId224"/>
    <p:sldLayoutId id="2147483920" r:id="rId225"/>
    <p:sldLayoutId id="2147483921" r:id="rId226"/>
    <p:sldLayoutId id="2147483922" r:id="rId227"/>
    <p:sldLayoutId id="2147483923" r:id="rId228"/>
    <p:sldLayoutId id="2147483924" r:id="rId229"/>
    <p:sldLayoutId id="2147483925" r:id="rId230"/>
    <p:sldLayoutId id="2147483926" r:id="rId231"/>
    <p:sldLayoutId id="2147483927" r:id="rId232"/>
    <p:sldLayoutId id="2147483928" r:id="rId233"/>
    <p:sldLayoutId id="2147483929" r:id="rId234"/>
    <p:sldLayoutId id="2147483930" r:id="rId235"/>
    <p:sldLayoutId id="2147483931" r:id="rId236"/>
    <p:sldLayoutId id="2147483932" r:id="rId237"/>
    <p:sldLayoutId id="2147483933" r:id="rId238"/>
    <p:sldLayoutId id="2147483934" r:id="rId239"/>
    <p:sldLayoutId id="2147483935" r:id="rId240"/>
    <p:sldLayoutId id="2147483936" r:id="rId241"/>
    <p:sldLayoutId id="2147483937" r:id="rId242"/>
    <p:sldLayoutId id="2147483938" r:id="rId243"/>
    <p:sldLayoutId id="2147483939" r:id="rId244"/>
    <p:sldLayoutId id="2147483940" r:id="rId245"/>
    <p:sldLayoutId id="2147483941" r:id="rId246"/>
    <p:sldLayoutId id="2147483942" r:id="rId247"/>
    <p:sldLayoutId id="2147483943" r:id="rId248"/>
    <p:sldLayoutId id="2147483944" r:id="rId249"/>
    <p:sldLayoutId id="2147483945" r:id="rId250"/>
    <p:sldLayoutId id="2147483946" r:id="rId251"/>
    <p:sldLayoutId id="2147483947" r:id="rId252"/>
    <p:sldLayoutId id="2147483948" r:id="rId253"/>
    <p:sldLayoutId id="2147483949" r:id="rId254"/>
    <p:sldLayoutId id="2147483950" r:id="rId255"/>
    <p:sldLayoutId id="2147483951" r:id="rId256"/>
    <p:sldLayoutId id="2147483958" r:id="rId257"/>
    <p:sldLayoutId id="2147483959" r:id="rId258"/>
    <p:sldLayoutId id="2147483960" r:id="rId259"/>
    <p:sldLayoutId id="2147483962" r:id="rId26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90.png"/><Relationship Id="rId7" Type="http://schemas.openxmlformats.org/officeDocument/2006/relationships/image" Target="../media/image86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91.svg"/><Relationship Id="rId9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90.png"/><Relationship Id="rId7" Type="http://schemas.openxmlformats.org/officeDocument/2006/relationships/image" Target="../media/image86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91.svg"/><Relationship Id="rId9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87BDB-6268-856E-E90C-2E4790139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E58860-9BEB-86C8-A1D1-F6B3B680ADC7}"/>
              </a:ext>
            </a:extLst>
          </p:cNvPr>
          <p:cNvSpPr/>
          <p:nvPr/>
        </p:nvSpPr>
        <p:spPr>
          <a:xfrm>
            <a:off x="1233763" y="1179140"/>
            <a:ext cx="7770030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ACB53D-F011-AD7F-11BC-95E6AADDC665}"/>
              </a:ext>
            </a:extLst>
          </p:cNvPr>
          <p:cNvSpPr txBox="1"/>
          <p:nvPr/>
        </p:nvSpPr>
        <p:spPr>
          <a:xfrm>
            <a:off x="3078882" y="379135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Python Coder Agent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5F407F7-BD8A-47A1-8B53-A5115CBF718E}"/>
              </a:ext>
            </a:extLst>
          </p:cNvPr>
          <p:cNvGrpSpPr/>
          <p:nvPr/>
        </p:nvGrpSpPr>
        <p:grpSpPr>
          <a:xfrm>
            <a:off x="3450980" y="3082438"/>
            <a:ext cx="735662" cy="570615"/>
            <a:chOff x="6152575" y="1890080"/>
            <a:chExt cx="735662" cy="570615"/>
          </a:xfrm>
        </p:grpSpPr>
        <p:grpSp>
          <p:nvGrpSpPr>
            <p:cNvPr id="61" name="Graphic 18">
              <a:extLst>
                <a:ext uri="{FF2B5EF4-FFF2-40B4-BE49-F238E27FC236}">
                  <a16:creationId xmlns:a16="http://schemas.microsoft.com/office/drawing/2014/main" id="{38B86C10-F00F-5968-5E07-FA2D7318B869}"/>
                </a:ext>
              </a:extLst>
            </p:cNvPr>
            <p:cNvGrpSpPr/>
            <p:nvPr/>
          </p:nvGrpSpPr>
          <p:grpSpPr>
            <a:xfrm>
              <a:off x="6215194" y="1890080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77" name="Freeform: Shape 50">
                <a:extLst>
                  <a:ext uri="{FF2B5EF4-FFF2-40B4-BE49-F238E27FC236}">
                    <a16:creationId xmlns:a16="http://schemas.microsoft.com/office/drawing/2014/main" id="{FBD5C5C0-E111-839D-EC03-7A21DD06C382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51">
                <a:extLst>
                  <a:ext uri="{FF2B5EF4-FFF2-40B4-BE49-F238E27FC236}">
                    <a16:creationId xmlns:a16="http://schemas.microsoft.com/office/drawing/2014/main" id="{BB77A8AB-4AFA-2EE8-15CC-CA1777FFA3C0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52">
                <a:extLst>
                  <a:ext uri="{FF2B5EF4-FFF2-40B4-BE49-F238E27FC236}">
                    <a16:creationId xmlns:a16="http://schemas.microsoft.com/office/drawing/2014/main" id="{D5B9A562-8B9D-E423-BA38-26E7A5C266B0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53">
                <a:extLst>
                  <a:ext uri="{FF2B5EF4-FFF2-40B4-BE49-F238E27FC236}">
                    <a16:creationId xmlns:a16="http://schemas.microsoft.com/office/drawing/2014/main" id="{901E0FF3-A7F6-FD3B-EEDA-5AE529F37910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54">
                <a:extLst>
                  <a:ext uri="{FF2B5EF4-FFF2-40B4-BE49-F238E27FC236}">
                    <a16:creationId xmlns:a16="http://schemas.microsoft.com/office/drawing/2014/main" id="{14F1B4B6-E8FF-1552-206E-1D8259D4646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55">
                <a:extLst>
                  <a:ext uri="{FF2B5EF4-FFF2-40B4-BE49-F238E27FC236}">
                    <a16:creationId xmlns:a16="http://schemas.microsoft.com/office/drawing/2014/main" id="{6EFF8843-8BFC-233D-0003-83A495DB67A7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56">
                <a:extLst>
                  <a:ext uri="{FF2B5EF4-FFF2-40B4-BE49-F238E27FC236}">
                    <a16:creationId xmlns:a16="http://schemas.microsoft.com/office/drawing/2014/main" id="{BBF6D3C0-E993-5B99-84F9-35BF427313E4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57">
                <a:extLst>
                  <a:ext uri="{FF2B5EF4-FFF2-40B4-BE49-F238E27FC236}">
                    <a16:creationId xmlns:a16="http://schemas.microsoft.com/office/drawing/2014/main" id="{3AFDAA60-07FA-5B3B-B5EF-F1DC63EE96B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58">
                <a:extLst>
                  <a:ext uri="{FF2B5EF4-FFF2-40B4-BE49-F238E27FC236}">
                    <a16:creationId xmlns:a16="http://schemas.microsoft.com/office/drawing/2014/main" id="{49EABC88-CE97-2F8C-F00D-3A9A2D51662D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59">
                <a:extLst>
                  <a:ext uri="{FF2B5EF4-FFF2-40B4-BE49-F238E27FC236}">
                    <a16:creationId xmlns:a16="http://schemas.microsoft.com/office/drawing/2014/main" id="{813AB73A-FAF5-3AA7-03DE-399D350E666B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aphic 18">
              <a:extLst>
                <a:ext uri="{FF2B5EF4-FFF2-40B4-BE49-F238E27FC236}">
                  <a16:creationId xmlns:a16="http://schemas.microsoft.com/office/drawing/2014/main" id="{2A4F8B7B-37C6-2505-7486-E0ED18FD4A25}"/>
                </a:ext>
              </a:extLst>
            </p:cNvPr>
            <p:cNvGrpSpPr/>
            <p:nvPr/>
          </p:nvGrpSpPr>
          <p:grpSpPr>
            <a:xfrm>
              <a:off x="6415071" y="2046866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72" name="Freeform: Shape 61">
                <a:extLst>
                  <a:ext uri="{FF2B5EF4-FFF2-40B4-BE49-F238E27FC236}">
                    <a16:creationId xmlns:a16="http://schemas.microsoft.com/office/drawing/2014/main" id="{8D6FF2AF-90E8-0145-D337-BA561EC58C74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62">
                <a:extLst>
                  <a:ext uri="{FF2B5EF4-FFF2-40B4-BE49-F238E27FC236}">
                    <a16:creationId xmlns:a16="http://schemas.microsoft.com/office/drawing/2014/main" id="{506425EB-2E8B-3EEF-9052-AAD98CC6FAC0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19">
                <a:extLst>
                  <a:ext uri="{FF2B5EF4-FFF2-40B4-BE49-F238E27FC236}">
                    <a16:creationId xmlns:a16="http://schemas.microsoft.com/office/drawing/2014/main" id="{7505E530-5C0F-3E0C-6A6D-F61FB4E7D063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20">
                <a:extLst>
                  <a:ext uri="{FF2B5EF4-FFF2-40B4-BE49-F238E27FC236}">
                    <a16:creationId xmlns:a16="http://schemas.microsoft.com/office/drawing/2014/main" id="{500D3274-6CA1-1E34-471B-7495FAEA400A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21">
                <a:extLst>
                  <a:ext uri="{FF2B5EF4-FFF2-40B4-BE49-F238E27FC236}">
                    <a16:creationId xmlns:a16="http://schemas.microsoft.com/office/drawing/2014/main" id="{E3C7FB13-42F1-5E27-7097-AF5E2CC0519B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aphic 18">
              <a:extLst>
                <a:ext uri="{FF2B5EF4-FFF2-40B4-BE49-F238E27FC236}">
                  <a16:creationId xmlns:a16="http://schemas.microsoft.com/office/drawing/2014/main" id="{808BF9B6-351E-341A-25D4-23CE132C8DAA}"/>
                </a:ext>
              </a:extLst>
            </p:cNvPr>
            <p:cNvGrpSpPr/>
            <p:nvPr/>
          </p:nvGrpSpPr>
          <p:grpSpPr>
            <a:xfrm>
              <a:off x="6696650" y="2050980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65" name="Freeform: Shape 723">
                <a:extLst>
                  <a:ext uri="{FF2B5EF4-FFF2-40B4-BE49-F238E27FC236}">
                    <a16:creationId xmlns:a16="http://schemas.microsoft.com/office/drawing/2014/main" id="{DEB63E7E-BE84-55D4-473D-FFED74344160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724">
                <a:extLst>
                  <a:ext uri="{FF2B5EF4-FFF2-40B4-BE49-F238E27FC236}">
                    <a16:creationId xmlns:a16="http://schemas.microsoft.com/office/drawing/2014/main" id="{A6CB9A43-15D2-73D1-E02A-0C9576A38E57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725">
                <a:extLst>
                  <a:ext uri="{FF2B5EF4-FFF2-40B4-BE49-F238E27FC236}">
                    <a16:creationId xmlns:a16="http://schemas.microsoft.com/office/drawing/2014/main" id="{49B2A580-F9AB-25F4-6051-6B812A22CB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726">
                <a:extLst>
                  <a:ext uri="{FF2B5EF4-FFF2-40B4-BE49-F238E27FC236}">
                    <a16:creationId xmlns:a16="http://schemas.microsoft.com/office/drawing/2014/main" id="{184CF513-A734-2615-B3C6-60858BA97822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727">
                <a:extLst>
                  <a:ext uri="{FF2B5EF4-FFF2-40B4-BE49-F238E27FC236}">
                    <a16:creationId xmlns:a16="http://schemas.microsoft.com/office/drawing/2014/main" id="{70044B34-6239-9BC6-C445-AA8808D449E9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728">
                <a:extLst>
                  <a:ext uri="{FF2B5EF4-FFF2-40B4-BE49-F238E27FC236}">
                    <a16:creationId xmlns:a16="http://schemas.microsoft.com/office/drawing/2014/main" id="{300E7AE2-27CD-C824-61B3-59D5FFF64F01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29">
                <a:extLst>
                  <a:ext uri="{FF2B5EF4-FFF2-40B4-BE49-F238E27FC236}">
                    <a16:creationId xmlns:a16="http://schemas.microsoft.com/office/drawing/2014/main" id="{30FD3739-F896-7EAD-DE93-07DE17CFEA0C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64" name="Freeform: Shape 730">
              <a:extLst>
                <a:ext uri="{FF2B5EF4-FFF2-40B4-BE49-F238E27FC236}">
                  <a16:creationId xmlns:a16="http://schemas.microsoft.com/office/drawing/2014/main" id="{E6E50F0C-4CD0-2AB4-9040-C000810D4862}"/>
                </a:ext>
              </a:extLst>
            </p:cNvPr>
            <p:cNvSpPr/>
            <p:nvPr/>
          </p:nvSpPr>
          <p:spPr>
            <a:xfrm>
              <a:off x="6152575" y="2244226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22C9288B-C41B-E3FE-FF61-C818C340C243}"/>
              </a:ext>
            </a:extLst>
          </p:cNvPr>
          <p:cNvSpPr/>
          <p:nvPr/>
        </p:nvSpPr>
        <p:spPr>
          <a:xfrm>
            <a:off x="2597354" y="1349017"/>
            <a:ext cx="6236095" cy="387568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3C0D5F0C-6F6B-B329-5F50-55B63E81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97355" y="1349016"/>
            <a:ext cx="381000" cy="381000"/>
          </a:xfrm>
          <a:prstGeom prst="rect">
            <a:avLst/>
          </a:prstGeom>
        </p:spPr>
      </p:pic>
      <p:pic>
        <p:nvPicPr>
          <p:cNvPr id="94" name="Graphic 22" descr="User resource icon for the General Icons category.">
            <a:extLst>
              <a:ext uri="{FF2B5EF4-FFF2-40B4-BE49-F238E27FC236}">
                <a16:creationId xmlns:a16="http://schemas.microsoft.com/office/drawing/2014/main" id="{55988F34-DE40-B83B-9302-146C98DA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539846" y="313096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39">
            <a:extLst>
              <a:ext uri="{FF2B5EF4-FFF2-40B4-BE49-F238E27FC236}">
                <a16:creationId xmlns:a16="http://schemas.microsoft.com/office/drawing/2014/main" id="{B060D246-BF18-1139-7322-493AA48CF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762" y="3666741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customer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4BE900-3101-DF53-961E-6C6F717CD9FF}"/>
              </a:ext>
            </a:extLst>
          </p:cNvPr>
          <p:cNvCxnSpPr>
            <a:cxnSpLocks/>
          </p:cNvCxnSpPr>
          <p:nvPr/>
        </p:nvCxnSpPr>
        <p:spPr>
          <a:xfrm>
            <a:off x="2117472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283635B-1E57-A051-86AD-D889D65F115B}"/>
              </a:ext>
            </a:extLst>
          </p:cNvPr>
          <p:cNvCxnSpPr>
            <a:cxnSpLocks/>
          </p:cNvCxnSpPr>
          <p:nvPr/>
        </p:nvCxnSpPr>
        <p:spPr>
          <a:xfrm flipH="1">
            <a:off x="2117472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C7DD16C-4752-36FA-780B-2BF3AEFC9C43}"/>
              </a:ext>
            </a:extLst>
          </p:cNvPr>
          <p:cNvSpPr txBox="1"/>
          <p:nvPr/>
        </p:nvSpPr>
        <p:spPr>
          <a:xfrm>
            <a:off x="1990819" y="298597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Python Coding Instruction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D52534B-E547-1478-A1F9-7ED8DDEE16CE}"/>
              </a:ext>
            </a:extLst>
          </p:cNvPr>
          <p:cNvSpPr txBox="1"/>
          <p:nvPr/>
        </p:nvSpPr>
        <p:spPr>
          <a:xfrm>
            <a:off x="2019715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LLM response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F7C2108-6824-A030-C0AD-CB61A8561DFE}"/>
              </a:ext>
            </a:extLst>
          </p:cNvPr>
          <p:cNvGrpSpPr/>
          <p:nvPr/>
        </p:nvGrpSpPr>
        <p:grpSpPr>
          <a:xfrm>
            <a:off x="5944523" y="3013604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A282F-26F1-53F5-7D28-DFBE83119F29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Test Code Exec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Action Groups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9B6545-810A-BCCA-F4A8-2B227C5E6403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F304F9EA-4271-59FA-E5F7-259019915E5F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58D81C44-A905-51BE-6018-96AE2B2753B8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6880466A-C344-042C-A3C0-E3AE5898F2FE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9E628575-8415-DCFB-EFD4-F2D0B7016325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76B07A85-B059-3280-B589-B215239818C2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5FEA6609-5273-E70B-D597-BCD3A4DD6A68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0ED01ACD-F7FC-A6B6-5C8E-2F277CF6E2BD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B2FC292B-F4CC-F3D4-E2E6-1FA85A71953C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7BA59820-EC09-92AC-C40F-A7C917789165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466409A6-FA5F-3671-9711-E8A106550B2F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D0C8966C-697F-29EB-FB70-6EE19C929BC6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B255356C-B427-61D0-6DA8-4AA4FE36C2B5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551D60D6-54ED-359E-E5EB-0F07628C1B09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8D338275-33FA-D1B2-B8AA-67C2219002E0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5ECBFEA0-8782-3E13-6D06-B78F453D905E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866B9F9C-AF33-ADD1-25DA-87AA0B80A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341B03-165F-DA35-8125-713C5EE5E0F2}"/>
              </a:ext>
            </a:extLst>
          </p:cNvPr>
          <p:cNvGrpSpPr/>
          <p:nvPr/>
        </p:nvGrpSpPr>
        <p:grpSpPr>
          <a:xfrm>
            <a:off x="7497254" y="2893003"/>
            <a:ext cx="1506538" cy="1118417"/>
            <a:chOff x="7473924" y="3907241"/>
            <a:chExt cx="1506538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D951394A-C50A-FCF1-8DE2-27E4CD16E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1B305C5B-CB0D-5F8B-E34A-AD96AFDDB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3924" y="4563993"/>
              <a:ext cx="15065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Python Code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Test Function</a:t>
              </a:r>
            </a:p>
          </p:txBody>
        </p: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6BF022E-01B4-0462-3475-D762EA4F1B8F}"/>
              </a:ext>
            </a:extLst>
          </p:cNvPr>
          <p:cNvCxnSpPr>
            <a:cxnSpLocks/>
          </p:cNvCxnSpPr>
          <p:nvPr/>
        </p:nvCxnSpPr>
        <p:spPr>
          <a:xfrm>
            <a:off x="6921558" y="3227716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948FFA45-53D4-1171-1DB0-DAD2BE13D8F8}"/>
              </a:ext>
            </a:extLst>
          </p:cNvPr>
          <p:cNvSpPr txBox="1"/>
          <p:nvPr/>
        </p:nvSpPr>
        <p:spPr>
          <a:xfrm>
            <a:off x="6648243" y="2866352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code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29F4BB8-78B2-896E-761F-9A7B5E7BB33B}"/>
              </a:ext>
            </a:extLst>
          </p:cNvPr>
          <p:cNvCxnSpPr>
            <a:cxnSpLocks/>
          </p:cNvCxnSpPr>
          <p:nvPr/>
        </p:nvCxnSpPr>
        <p:spPr>
          <a:xfrm flipH="1">
            <a:off x="6916564" y="3391594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65D6BF-DB5F-6CAB-BDE1-9F538ED7CCEA}"/>
              </a:ext>
            </a:extLst>
          </p:cNvPr>
          <p:cNvSpPr txBox="1"/>
          <p:nvPr/>
        </p:nvSpPr>
        <p:spPr>
          <a:xfrm>
            <a:off x="6696146" y="3407882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test result</a:t>
            </a:r>
          </a:p>
        </p:txBody>
      </p:sp>
      <p:cxnSp>
        <p:nvCxnSpPr>
          <p:cNvPr id="8" name="Straight Arrow Connector 97">
            <a:extLst>
              <a:ext uri="{FF2B5EF4-FFF2-40B4-BE49-F238E27FC236}">
                <a16:creationId xmlns:a16="http://schemas.microsoft.com/office/drawing/2014/main" id="{F870C5EB-5681-B2C9-AB27-E398D2F1993F}"/>
              </a:ext>
            </a:extLst>
          </p:cNvPr>
          <p:cNvCxnSpPr>
            <a:cxnSpLocks/>
          </p:cNvCxnSpPr>
          <p:nvPr/>
        </p:nvCxnSpPr>
        <p:spPr>
          <a:xfrm>
            <a:off x="4451986" y="3306327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101">
            <a:extLst>
              <a:ext uri="{FF2B5EF4-FFF2-40B4-BE49-F238E27FC236}">
                <a16:creationId xmlns:a16="http://schemas.microsoft.com/office/drawing/2014/main" id="{4872FA2E-D65A-DC4D-46FC-EB629B3D3AC4}"/>
              </a:ext>
            </a:extLst>
          </p:cNvPr>
          <p:cNvCxnSpPr>
            <a:cxnSpLocks/>
          </p:cNvCxnSpPr>
          <p:nvPr/>
        </p:nvCxnSpPr>
        <p:spPr>
          <a:xfrm flipH="1">
            <a:off x="4451986" y="3467021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105">
            <a:extLst>
              <a:ext uri="{FF2B5EF4-FFF2-40B4-BE49-F238E27FC236}">
                <a16:creationId xmlns:a16="http://schemas.microsoft.com/office/drawing/2014/main" id="{A03FD857-54AE-47D3-1C70-52A5C427A46B}"/>
              </a:ext>
            </a:extLst>
          </p:cNvPr>
          <p:cNvSpPr txBox="1"/>
          <p:nvPr/>
        </p:nvSpPr>
        <p:spPr>
          <a:xfrm>
            <a:off x="4325333" y="29844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code &amp; test code</a:t>
            </a: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66425CCB-58B6-DBB2-DCDB-C072C6D7999E}"/>
              </a:ext>
            </a:extLst>
          </p:cNvPr>
          <p:cNvSpPr txBox="1"/>
          <p:nvPr/>
        </p:nvSpPr>
        <p:spPr>
          <a:xfrm>
            <a:off x="4354229" y="34508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test result</a:t>
            </a:r>
          </a:p>
        </p:txBody>
      </p:sp>
    </p:spTree>
    <p:extLst>
      <p:ext uri="{BB962C8B-B14F-4D97-AF65-F5344CB8AC3E}">
        <p14:creationId xmlns:p14="http://schemas.microsoft.com/office/powerpoint/2010/main" val="37627735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17D365-2529-ED13-84C0-D7A67E2337CB}"/>
              </a:ext>
            </a:extLst>
          </p:cNvPr>
          <p:cNvSpPr/>
          <p:nvPr/>
        </p:nvSpPr>
        <p:spPr>
          <a:xfrm>
            <a:off x="1233762" y="1179140"/>
            <a:ext cx="9938735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AA0319A-2F78-6FB0-A215-B66B6BECBC07}"/>
              </a:ext>
            </a:extLst>
          </p:cNvPr>
          <p:cNvGrpSpPr/>
          <p:nvPr/>
        </p:nvGrpSpPr>
        <p:grpSpPr>
          <a:xfrm>
            <a:off x="4732884" y="4081693"/>
            <a:ext cx="1751030" cy="884057"/>
            <a:chOff x="1849995" y="4041056"/>
            <a:chExt cx="1751030" cy="8840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295C2F-BEF3-E246-0E11-BBDB4DE1A4F8}"/>
                </a:ext>
              </a:extLst>
            </p:cNvPr>
            <p:cNvGrpSpPr/>
            <p:nvPr/>
          </p:nvGrpSpPr>
          <p:grpSpPr>
            <a:xfrm>
              <a:off x="2489515" y="4041056"/>
              <a:ext cx="471991" cy="577657"/>
              <a:chOff x="2106490" y="758377"/>
              <a:chExt cx="471991" cy="577657"/>
            </a:xfrm>
          </p:grpSpPr>
          <p:grpSp>
            <p:nvGrpSpPr>
              <p:cNvPr id="5" name="Graphic 1959">
                <a:extLst>
                  <a:ext uri="{FF2B5EF4-FFF2-40B4-BE49-F238E27FC236}">
                    <a16:creationId xmlns:a16="http://schemas.microsoft.com/office/drawing/2014/main" id="{D86E51A6-ACA7-B84E-82A7-039669AD91BD}"/>
                  </a:ext>
                </a:extLst>
              </p:cNvPr>
              <p:cNvGrpSpPr/>
              <p:nvPr/>
            </p:nvGrpSpPr>
            <p:grpSpPr>
              <a:xfrm>
                <a:off x="2176187" y="758377"/>
                <a:ext cx="332597" cy="234289"/>
                <a:chOff x="2176187" y="758377"/>
                <a:chExt cx="332597" cy="234289"/>
              </a:xfrm>
              <a:noFill/>
            </p:grpSpPr>
            <p:sp>
              <p:nvSpPr>
                <p:cNvPr id="18" name="Freeform: Shape 420">
                  <a:extLst>
                    <a:ext uri="{FF2B5EF4-FFF2-40B4-BE49-F238E27FC236}">
                      <a16:creationId xmlns:a16="http://schemas.microsoft.com/office/drawing/2014/main" id="{97DED98C-9927-0220-C6A4-225377806540}"/>
                    </a:ext>
                  </a:extLst>
                </p:cNvPr>
                <p:cNvSpPr/>
                <p:nvPr/>
              </p:nvSpPr>
              <p:spPr>
                <a:xfrm>
                  <a:off x="2342486" y="758377"/>
                  <a:ext cx="166298" cy="181723"/>
                </a:xfrm>
                <a:custGeom>
                  <a:avLst/>
                  <a:gdLst>
                    <a:gd name="connsiteX0" fmla="*/ 41584 w 166298"/>
                    <a:gd name="connsiteY0" fmla="*/ 138577 h 181723"/>
                    <a:gd name="connsiteX1" fmla="*/ 0 w 166298"/>
                    <a:gd name="connsiteY1" fmla="*/ 110890 h 181723"/>
                    <a:gd name="connsiteX2" fmla="*/ 0 w 166298"/>
                    <a:gd name="connsiteY2" fmla="*/ 27722 h 181723"/>
                    <a:gd name="connsiteX3" fmla="*/ 41584 w 166298"/>
                    <a:gd name="connsiteY3" fmla="*/ 0 h 181723"/>
                    <a:gd name="connsiteX4" fmla="*/ 124715 w 166298"/>
                    <a:gd name="connsiteY4" fmla="*/ 49687 h 181723"/>
                    <a:gd name="connsiteX5" fmla="*/ 124715 w 166298"/>
                    <a:gd name="connsiteY5" fmla="*/ 103604 h 181723"/>
                    <a:gd name="connsiteX6" fmla="*/ 166299 w 166298"/>
                    <a:gd name="connsiteY6" fmla="*/ 127203 h 181723"/>
                    <a:gd name="connsiteX7" fmla="*/ 166299 w 166298"/>
                    <a:gd name="connsiteY7" fmla="*/ 168112 h 181723"/>
                    <a:gd name="connsiteX8" fmla="*/ 166299 w 166298"/>
                    <a:gd name="connsiteY8" fmla="*/ 181724 h 18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98" h="181723">
                      <a:moveTo>
                        <a:pt x="41584" y="138577"/>
                      </a:moveTo>
                      <a:lnTo>
                        <a:pt x="0" y="110890"/>
                      </a:lnTo>
                      <a:lnTo>
                        <a:pt x="0" y="27722"/>
                      </a:lnTo>
                      <a:lnTo>
                        <a:pt x="41584" y="0"/>
                      </a:lnTo>
                      <a:lnTo>
                        <a:pt x="124715" y="49687"/>
                      </a:lnTo>
                      <a:lnTo>
                        <a:pt x="124715" y="103604"/>
                      </a:lnTo>
                      <a:lnTo>
                        <a:pt x="166299" y="127203"/>
                      </a:lnTo>
                      <a:lnTo>
                        <a:pt x="166299" y="168112"/>
                      </a:lnTo>
                      <a:lnTo>
                        <a:pt x="166299" y="181724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421">
                  <a:extLst>
                    <a:ext uri="{FF2B5EF4-FFF2-40B4-BE49-F238E27FC236}">
                      <a16:creationId xmlns:a16="http://schemas.microsoft.com/office/drawing/2014/main" id="{40F2870C-54B1-5998-38A4-1C9D62C72960}"/>
                    </a:ext>
                  </a:extLst>
                </p:cNvPr>
                <p:cNvSpPr/>
                <p:nvPr/>
              </p:nvSpPr>
              <p:spPr>
                <a:xfrm>
                  <a:off x="2259318" y="820753"/>
                  <a:ext cx="41583" cy="105736"/>
                </a:xfrm>
                <a:custGeom>
                  <a:avLst/>
                  <a:gdLst>
                    <a:gd name="connsiteX0" fmla="*/ 0 w 41583"/>
                    <a:gd name="connsiteY0" fmla="*/ 105736 h 105736"/>
                    <a:gd name="connsiteX1" fmla="*/ 0 w 41583"/>
                    <a:gd name="connsiteY1" fmla="*/ 62340 h 105736"/>
                    <a:gd name="connsiteX2" fmla="*/ 41584 w 41583"/>
                    <a:gd name="connsiteY2" fmla="*/ 41584 h 105736"/>
                    <a:gd name="connsiteX3" fmla="*/ 41584 w 41583"/>
                    <a:gd name="connsiteY3" fmla="*/ 0 h 105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83" h="105736">
                      <a:moveTo>
                        <a:pt x="0" y="105736"/>
                      </a:moveTo>
                      <a:lnTo>
                        <a:pt x="0" y="62340"/>
                      </a:lnTo>
                      <a:lnTo>
                        <a:pt x="41584" y="41584"/>
                      </a:lnTo>
                      <a:lnTo>
                        <a:pt x="41584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422">
                  <a:extLst>
                    <a:ext uri="{FF2B5EF4-FFF2-40B4-BE49-F238E27FC236}">
                      <a16:creationId xmlns:a16="http://schemas.microsoft.com/office/drawing/2014/main" id="{6D2E2BBB-4B76-31DD-E8AC-5715531FE260}"/>
                    </a:ext>
                  </a:extLst>
                </p:cNvPr>
                <p:cNvSpPr/>
                <p:nvPr/>
              </p:nvSpPr>
              <p:spPr>
                <a:xfrm>
                  <a:off x="2217735" y="862336"/>
                  <a:ext cx="41583" cy="20756"/>
                </a:xfrm>
                <a:custGeom>
                  <a:avLst/>
                  <a:gdLst>
                    <a:gd name="connsiteX0" fmla="*/ 41584 w 41583"/>
                    <a:gd name="connsiteY0" fmla="*/ 20756 h 20756"/>
                    <a:gd name="connsiteX1" fmla="*/ 0 w 41583"/>
                    <a:gd name="connsiteY1" fmla="*/ 0 h 20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0756">
                      <a:moveTo>
                        <a:pt x="41584" y="20756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423">
                  <a:extLst>
                    <a:ext uri="{FF2B5EF4-FFF2-40B4-BE49-F238E27FC236}">
                      <a16:creationId xmlns:a16="http://schemas.microsoft.com/office/drawing/2014/main" id="{3D0168EF-258F-AEBF-7B66-0B84CB73FF1F}"/>
                    </a:ext>
                  </a:extLst>
                </p:cNvPr>
                <p:cNvSpPr/>
                <p:nvPr/>
              </p:nvSpPr>
              <p:spPr>
                <a:xfrm>
                  <a:off x="2259318" y="783541"/>
                  <a:ext cx="3554" cy="51073"/>
                </a:xfrm>
                <a:custGeom>
                  <a:avLst/>
                  <a:gdLst>
                    <a:gd name="connsiteX0" fmla="*/ 0 w 3554"/>
                    <a:gd name="connsiteY0" fmla="*/ 51073 h 51073"/>
                    <a:gd name="connsiteX1" fmla="*/ 0 w 3554"/>
                    <a:gd name="connsiteY1" fmla="*/ 0 h 5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51073">
                      <a:moveTo>
                        <a:pt x="0" y="5107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424">
                  <a:extLst>
                    <a:ext uri="{FF2B5EF4-FFF2-40B4-BE49-F238E27FC236}">
                      <a16:creationId xmlns:a16="http://schemas.microsoft.com/office/drawing/2014/main" id="{729AB75F-0897-7B6C-93B9-1CAA90846EDB}"/>
                    </a:ext>
                  </a:extLst>
                </p:cNvPr>
                <p:cNvSpPr/>
                <p:nvPr/>
              </p:nvSpPr>
              <p:spPr>
                <a:xfrm>
                  <a:off x="2176187" y="903351"/>
                  <a:ext cx="40019" cy="23564"/>
                </a:xfrm>
                <a:custGeom>
                  <a:avLst/>
                  <a:gdLst>
                    <a:gd name="connsiteX0" fmla="*/ 0 w 40019"/>
                    <a:gd name="connsiteY0" fmla="*/ 23564 h 23564"/>
                    <a:gd name="connsiteX1" fmla="*/ 40020 w 40019"/>
                    <a:gd name="connsiteY1" fmla="*/ 0 h 23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019" h="23564">
                      <a:moveTo>
                        <a:pt x="0" y="23564"/>
                      </a:moveTo>
                      <a:lnTo>
                        <a:pt x="4002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425">
                  <a:extLst>
                    <a:ext uri="{FF2B5EF4-FFF2-40B4-BE49-F238E27FC236}">
                      <a16:creationId xmlns:a16="http://schemas.microsoft.com/office/drawing/2014/main" id="{F8143D85-E9AB-912C-24BA-A06F5284E6CF}"/>
                    </a:ext>
                  </a:extLst>
                </p:cNvPr>
                <p:cNvSpPr/>
                <p:nvPr/>
              </p:nvSpPr>
              <p:spPr>
                <a:xfrm>
                  <a:off x="2217735" y="924676"/>
                  <a:ext cx="41583" cy="27722"/>
                </a:xfrm>
                <a:custGeom>
                  <a:avLst/>
                  <a:gdLst>
                    <a:gd name="connsiteX0" fmla="*/ 0 w 41583"/>
                    <a:gd name="connsiteY0" fmla="*/ 27722 h 27722"/>
                    <a:gd name="connsiteX1" fmla="*/ 41584 w 41583"/>
                    <a:gd name="connsiteY1" fmla="*/ 0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7722">
                      <a:moveTo>
                        <a:pt x="0" y="27722"/>
                      </a:moveTo>
                      <a:lnTo>
                        <a:pt x="41584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: Shape 426">
                  <a:extLst>
                    <a:ext uri="{FF2B5EF4-FFF2-40B4-BE49-F238E27FC236}">
                      <a16:creationId xmlns:a16="http://schemas.microsoft.com/office/drawing/2014/main" id="{C282BFA5-CADE-1976-4861-2BF2248E70A4}"/>
                    </a:ext>
                  </a:extLst>
                </p:cNvPr>
                <p:cNvSpPr/>
                <p:nvPr/>
              </p:nvSpPr>
              <p:spPr>
                <a:xfrm>
                  <a:off x="2176187" y="758377"/>
                  <a:ext cx="166298" cy="184922"/>
                </a:xfrm>
                <a:custGeom>
                  <a:avLst/>
                  <a:gdLst>
                    <a:gd name="connsiteX0" fmla="*/ 166299 w 166298"/>
                    <a:gd name="connsiteY0" fmla="*/ 27722 h 184922"/>
                    <a:gd name="connsiteX1" fmla="*/ 124715 w 166298"/>
                    <a:gd name="connsiteY1" fmla="*/ 0 h 184922"/>
                    <a:gd name="connsiteX2" fmla="*/ 41548 w 166298"/>
                    <a:gd name="connsiteY2" fmla="*/ 48514 h 184922"/>
                    <a:gd name="connsiteX3" fmla="*/ 41548 w 166298"/>
                    <a:gd name="connsiteY3" fmla="*/ 103604 h 184922"/>
                    <a:gd name="connsiteX4" fmla="*/ 0 w 166298"/>
                    <a:gd name="connsiteY4" fmla="*/ 124715 h 184922"/>
                    <a:gd name="connsiteX5" fmla="*/ 0 w 166298"/>
                    <a:gd name="connsiteY5" fmla="*/ 168112 h 184922"/>
                    <a:gd name="connsiteX6" fmla="*/ 0 w 166298"/>
                    <a:gd name="connsiteY6" fmla="*/ 184923 h 184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6298" h="184922">
                      <a:moveTo>
                        <a:pt x="166299" y="27722"/>
                      </a:moveTo>
                      <a:lnTo>
                        <a:pt x="124715" y="0"/>
                      </a:lnTo>
                      <a:lnTo>
                        <a:pt x="41548" y="48514"/>
                      </a:lnTo>
                      <a:lnTo>
                        <a:pt x="41548" y="103604"/>
                      </a:lnTo>
                      <a:lnTo>
                        <a:pt x="0" y="124715"/>
                      </a:lnTo>
                      <a:lnTo>
                        <a:pt x="0" y="168112"/>
                      </a:lnTo>
                      <a:lnTo>
                        <a:pt x="0" y="18492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427">
                  <a:extLst>
                    <a:ext uri="{FF2B5EF4-FFF2-40B4-BE49-F238E27FC236}">
                      <a16:creationId xmlns:a16="http://schemas.microsoft.com/office/drawing/2014/main" id="{30D08EE7-CFDF-9FA5-CD09-CE4CFC7BAEF4}"/>
                    </a:ext>
                  </a:extLst>
                </p:cNvPr>
                <p:cNvSpPr/>
                <p:nvPr/>
              </p:nvSpPr>
              <p:spPr>
                <a:xfrm>
                  <a:off x="2259318" y="924676"/>
                  <a:ext cx="83167" cy="56617"/>
                </a:xfrm>
                <a:custGeom>
                  <a:avLst/>
                  <a:gdLst>
                    <a:gd name="connsiteX0" fmla="*/ 0 w 83167"/>
                    <a:gd name="connsiteY0" fmla="*/ 0 h 56617"/>
                    <a:gd name="connsiteX1" fmla="*/ 41584 w 83167"/>
                    <a:gd name="connsiteY1" fmla="*/ 27722 h 56617"/>
                    <a:gd name="connsiteX2" fmla="*/ 41584 w 83167"/>
                    <a:gd name="connsiteY2" fmla="*/ 56618 h 56617"/>
                    <a:gd name="connsiteX3" fmla="*/ 83167 w 83167"/>
                    <a:gd name="connsiteY3" fmla="*/ 34227 h 56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7" h="56617">
                      <a:moveTo>
                        <a:pt x="0" y="0"/>
                      </a:moveTo>
                      <a:lnTo>
                        <a:pt x="41584" y="27722"/>
                      </a:lnTo>
                      <a:lnTo>
                        <a:pt x="41584" y="56618"/>
                      </a:lnTo>
                      <a:lnTo>
                        <a:pt x="83167" y="34227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428">
                  <a:extLst>
                    <a:ext uri="{FF2B5EF4-FFF2-40B4-BE49-F238E27FC236}">
                      <a16:creationId xmlns:a16="http://schemas.microsoft.com/office/drawing/2014/main" id="{362E63AE-7767-4104-1A29-5233B2DD0122}"/>
                    </a:ext>
                  </a:extLst>
                </p:cNvPr>
                <p:cNvSpPr/>
                <p:nvPr/>
              </p:nvSpPr>
              <p:spPr>
                <a:xfrm>
                  <a:off x="2467201" y="945468"/>
                  <a:ext cx="15069" cy="7534"/>
                </a:xfrm>
                <a:custGeom>
                  <a:avLst/>
                  <a:gdLst>
                    <a:gd name="connsiteX0" fmla="*/ 0 w 15069"/>
                    <a:gd name="connsiteY0" fmla="*/ 0 h 7534"/>
                    <a:gd name="connsiteX1" fmla="*/ 15070 w 15069"/>
                    <a:gd name="connsiteY1" fmla="*/ 7535 h 7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69" h="7534">
                      <a:moveTo>
                        <a:pt x="0" y="0"/>
                      </a:moveTo>
                      <a:lnTo>
                        <a:pt x="15070" y="7535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429">
                  <a:extLst>
                    <a:ext uri="{FF2B5EF4-FFF2-40B4-BE49-F238E27FC236}">
                      <a16:creationId xmlns:a16="http://schemas.microsoft.com/office/drawing/2014/main" id="{5A066297-07F8-7A62-0320-038584202E6A}"/>
                    </a:ext>
                  </a:extLst>
                </p:cNvPr>
                <p:cNvSpPr/>
                <p:nvPr/>
              </p:nvSpPr>
              <p:spPr>
                <a:xfrm>
                  <a:off x="2439478" y="834614"/>
                  <a:ext cx="27722" cy="3554"/>
                </a:xfrm>
                <a:custGeom>
                  <a:avLst/>
                  <a:gdLst>
                    <a:gd name="connsiteX0" fmla="*/ 27722 w 27722"/>
                    <a:gd name="connsiteY0" fmla="*/ 0 h 3554"/>
                    <a:gd name="connsiteX1" fmla="*/ 0 w 27722"/>
                    <a:gd name="connsiteY1" fmla="*/ 0 h 3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722" h="3554">
                      <a:moveTo>
                        <a:pt x="27722" y="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430">
                  <a:extLst>
                    <a:ext uri="{FF2B5EF4-FFF2-40B4-BE49-F238E27FC236}">
                      <a16:creationId xmlns:a16="http://schemas.microsoft.com/office/drawing/2014/main" id="{ED7580B4-23B5-95D6-99AB-1543C598462F}"/>
                    </a:ext>
                  </a:extLst>
                </p:cNvPr>
                <p:cNvSpPr/>
                <p:nvPr/>
              </p:nvSpPr>
              <p:spPr>
                <a:xfrm>
                  <a:off x="2411792" y="82075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431">
                  <a:extLst>
                    <a:ext uri="{FF2B5EF4-FFF2-40B4-BE49-F238E27FC236}">
                      <a16:creationId xmlns:a16="http://schemas.microsoft.com/office/drawing/2014/main" id="{D87A8180-1E74-AA43-7FF8-4326AD6FC5C1}"/>
                    </a:ext>
                  </a:extLst>
                </p:cNvPr>
                <p:cNvSpPr/>
                <p:nvPr/>
              </p:nvSpPr>
              <p:spPr>
                <a:xfrm>
                  <a:off x="2439478" y="924676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432">
                  <a:extLst>
                    <a:ext uri="{FF2B5EF4-FFF2-40B4-BE49-F238E27FC236}">
                      <a16:creationId xmlns:a16="http://schemas.microsoft.com/office/drawing/2014/main" id="{373093C2-8F04-C2EA-27AD-D1A5E3305D52}"/>
                    </a:ext>
                  </a:extLst>
                </p:cNvPr>
                <p:cNvSpPr/>
                <p:nvPr/>
              </p:nvSpPr>
              <p:spPr>
                <a:xfrm>
                  <a:off x="2384069" y="89002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433">
                  <a:extLst>
                    <a:ext uri="{FF2B5EF4-FFF2-40B4-BE49-F238E27FC236}">
                      <a16:creationId xmlns:a16="http://schemas.microsoft.com/office/drawing/2014/main" id="{6A59BA2B-39C8-B636-A913-E4F4EBA6854D}"/>
                    </a:ext>
                  </a:extLst>
                </p:cNvPr>
                <p:cNvSpPr/>
                <p:nvPr/>
              </p:nvSpPr>
              <p:spPr>
                <a:xfrm>
                  <a:off x="2304136" y="903351"/>
                  <a:ext cx="38349" cy="89315"/>
                </a:xfrm>
                <a:custGeom>
                  <a:avLst/>
                  <a:gdLst>
                    <a:gd name="connsiteX0" fmla="*/ 38349 w 38349"/>
                    <a:gd name="connsiteY0" fmla="*/ 89316 h 89315"/>
                    <a:gd name="connsiteX1" fmla="*/ 38349 w 38349"/>
                    <a:gd name="connsiteY1" fmla="*/ 23528 h 89315"/>
                    <a:gd name="connsiteX2" fmla="*/ 0 w 38349"/>
                    <a:gd name="connsiteY2" fmla="*/ 0 h 8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49" h="89315">
                      <a:moveTo>
                        <a:pt x="38349" y="89316"/>
                      </a:moveTo>
                      <a:lnTo>
                        <a:pt x="38349" y="235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aphic 1959">
                <a:extLst>
                  <a:ext uri="{FF2B5EF4-FFF2-40B4-BE49-F238E27FC236}">
                    <a16:creationId xmlns:a16="http://schemas.microsoft.com/office/drawing/2014/main" id="{CFBB17BE-DAEC-39AB-6A1B-44FB0D3065EC}"/>
                  </a:ext>
                </a:extLst>
              </p:cNvPr>
              <p:cNvGrpSpPr/>
              <p:nvPr/>
            </p:nvGrpSpPr>
            <p:grpSpPr>
              <a:xfrm>
                <a:off x="2106490" y="983533"/>
                <a:ext cx="471991" cy="352501"/>
                <a:chOff x="2106490" y="983533"/>
                <a:chExt cx="471991" cy="352501"/>
              </a:xfrm>
              <a:noFill/>
            </p:grpSpPr>
            <p:grpSp>
              <p:nvGrpSpPr>
                <p:cNvPr id="13" name="Graphic 1959">
                  <a:extLst>
                    <a:ext uri="{FF2B5EF4-FFF2-40B4-BE49-F238E27FC236}">
                      <a16:creationId xmlns:a16="http://schemas.microsoft.com/office/drawing/2014/main" id="{295CF122-0069-E573-F10B-ADF319A91DD6}"/>
                    </a:ext>
                  </a:extLst>
                </p:cNvPr>
                <p:cNvGrpSpPr/>
                <p:nvPr/>
              </p:nvGrpSpPr>
              <p:grpSpPr>
                <a:xfrm>
                  <a:off x="2106490" y="1205881"/>
                  <a:ext cx="471991" cy="130153"/>
                  <a:chOff x="2106490" y="1205881"/>
                  <a:chExt cx="471991" cy="130153"/>
                </a:xfrm>
                <a:noFill/>
              </p:grpSpPr>
              <p:sp>
                <p:nvSpPr>
                  <p:cNvPr id="15" name="Freeform: Shape 417">
                    <a:extLst>
                      <a:ext uri="{FF2B5EF4-FFF2-40B4-BE49-F238E27FC236}">
                        <a16:creationId xmlns:a16="http://schemas.microsoft.com/office/drawing/2014/main" id="{6443AE07-6CF1-D13F-6C4E-93AE23155D1E}"/>
                      </a:ext>
                    </a:extLst>
                  </p:cNvPr>
                  <p:cNvSpPr/>
                  <p:nvPr/>
                </p:nvSpPr>
                <p:spPr>
                  <a:xfrm>
                    <a:off x="2578481" y="1205881"/>
                    <a:ext cx="3554" cy="43929"/>
                  </a:xfrm>
                  <a:custGeom>
                    <a:avLst/>
                    <a:gdLst>
                      <a:gd name="connsiteX0" fmla="*/ 0 w 3554"/>
                      <a:gd name="connsiteY0" fmla="*/ 43929 h 43929"/>
                      <a:gd name="connsiteX1" fmla="*/ 0 w 3554"/>
                      <a:gd name="connsiteY1" fmla="*/ 0 h 43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54" h="43929">
                        <a:moveTo>
                          <a:pt x="0" y="43929"/>
                        </a:moveTo>
                        <a:lnTo>
                          <a:pt x="0" y="0"/>
                        </a:lnTo>
                      </a:path>
                    </a:pathLst>
                  </a:custGeom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418">
                    <a:extLst>
                      <a:ext uri="{FF2B5EF4-FFF2-40B4-BE49-F238E27FC236}">
                        <a16:creationId xmlns:a16="http://schemas.microsoft.com/office/drawing/2014/main" id="{E2DA1E29-6140-926E-9C69-5BF846694F1D}"/>
                      </a:ext>
                    </a:extLst>
                  </p:cNvPr>
                  <p:cNvSpPr/>
                  <p:nvPr/>
                </p:nvSpPr>
                <p:spPr>
                  <a:xfrm>
                    <a:off x="2362602" y="1267545"/>
                    <a:ext cx="215879" cy="68488"/>
                  </a:xfrm>
                  <a:custGeom>
                    <a:avLst/>
                    <a:gdLst>
                      <a:gd name="connsiteX0" fmla="*/ 0 w 215879"/>
                      <a:gd name="connsiteY0" fmla="*/ 68489 h 68488"/>
                      <a:gd name="connsiteX1" fmla="*/ 215879 w 215879"/>
                      <a:gd name="connsiteY1" fmla="*/ 27403 h 68488"/>
                      <a:gd name="connsiteX2" fmla="*/ 215879 w 215879"/>
                      <a:gd name="connsiteY2" fmla="*/ 0 h 68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68488">
                        <a:moveTo>
                          <a:pt x="0" y="68489"/>
                        </a:moveTo>
                        <a:lnTo>
                          <a:pt x="215879" y="27403"/>
                        </a:lnTo>
                        <a:lnTo>
                          <a:pt x="215879" y="0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419">
                    <a:extLst>
                      <a:ext uri="{FF2B5EF4-FFF2-40B4-BE49-F238E27FC236}">
                        <a16:creationId xmlns:a16="http://schemas.microsoft.com/office/drawing/2014/main" id="{BA7CE0B2-F846-1541-C58A-2AB0A4C385BA}"/>
                      </a:ext>
                    </a:extLst>
                  </p:cNvPr>
                  <p:cNvSpPr/>
                  <p:nvPr/>
                </p:nvSpPr>
                <p:spPr>
                  <a:xfrm>
                    <a:off x="2106490" y="1236802"/>
                    <a:ext cx="215879" cy="99232"/>
                  </a:xfrm>
                  <a:custGeom>
                    <a:avLst/>
                    <a:gdLst>
                      <a:gd name="connsiteX0" fmla="*/ 0 w 215879"/>
                      <a:gd name="connsiteY0" fmla="*/ 0 h 99232"/>
                      <a:gd name="connsiteX1" fmla="*/ 0 w 215879"/>
                      <a:gd name="connsiteY1" fmla="*/ 58146 h 99232"/>
                      <a:gd name="connsiteX2" fmla="*/ 215879 w 215879"/>
                      <a:gd name="connsiteY2" fmla="*/ 99232 h 99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99232">
                        <a:moveTo>
                          <a:pt x="0" y="0"/>
                        </a:moveTo>
                        <a:lnTo>
                          <a:pt x="0" y="58146"/>
                        </a:lnTo>
                        <a:lnTo>
                          <a:pt x="215879" y="99232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" name="Freeform: Shape 416">
                  <a:extLst>
                    <a:ext uri="{FF2B5EF4-FFF2-40B4-BE49-F238E27FC236}">
                      <a16:creationId xmlns:a16="http://schemas.microsoft.com/office/drawing/2014/main" id="{83F58C25-038E-7FAF-E284-A6D8E7C23539}"/>
                    </a:ext>
                  </a:extLst>
                </p:cNvPr>
                <p:cNvSpPr/>
                <p:nvPr/>
              </p:nvSpPr>
              <p:spPr>
                <a:xfrm>
                  <a:off x="2106490" y="983533"/>
                  <a:ext cx="471991" cy="352501"/>
                </a:xfrm>
                <a:custGeom>
                  <a:avLst/>
                  <a:gdLst>
                    <a:gd name="connsiteX0" fmla="*/ 471992 w 471991"/>
                    <a:gd name="connsiteY0" fmla="*/ 201485 h 352501"/>
                    <a:gd name="connsiteX1" fmla="*/ 471992 w 471991"/>
                    <a:gd name="connsiteY1" fmla="*/ 0 h 352501"/>
                    <a:gd name="connsiteX2" fmla="*/ 256112 w 471991"/>
                    <a:gd name="connsiteY2" fmla="*/ 26692 h 352501"/>
                    <a:gd name="connsiteX3" fmla="*/ 256112 w 471991"/>
                    <a:gd name="connsiteY3" fmla="*/ 352501 h 352501"/>
                    <a:gd name="connsiteX4" fmla="*/ 215879 w 471991"/>
                    <a:gd name="connsiteY4" fmla="*/ 352501 h 352501"/>
                    <a:gd name="connsiteX5" fmla="*/ 215879 w 471991"/>
                    <a:gd name="connsiteY5" fmla="*/ 26656 h 352501"/>
                    <a:gd name="connsiteX6" fmla="*/ 0 w 471991"/>
                    <a:gd name="connsiteY6" fmla="*/ 0 h 352501"/>
                    <a:gd name="connsiteX7" fmla="*/ 0 w 471991"/>
                    <a:gd name="connsiteY7" fmla="*/ 149914 h 352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1991" h="352501">
                      <a:moveTo>
                        <a:pt x="471992" y="201485"/>
                      </a:moveTo>
                      <a:lnTo>
                        <a:pt x="471992" y="0"/>
                      </a:lnTo>
                      <a:lnTo>
                        <a:pt x="256112" y="26692"/>
                      </a:lnTo>
                      <a:lnTo>
                        <a:pt x="256112" y="352501"/>
                      </a:lnTo>
                      <a:lnTo>
                        <a:pt x="215879" y="352501"/>
                      </a:lnTo>
                      <a:lnTo>
                        <a:pt x="215879" y="26656"/>
                      </a:lnTo>
                      <a:lnTo>
                        <a:pt x="0" y="0"/>
                      </a:lnTo>
                      <a:lnTo>
                        <a:pt x="0" y="149914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Freeform: Shape 409">
                <a:extLst>
                  <a:ext uri="{FF2B5EF4-FFF2-40B4-BE49-F238E27FC236}">
                    <a16:creationId xmlns:a16="http://schemas.microsoft.com/office/drawing/2014/main" id="{5FCAF109-0923-09D5-8155-EF920E5069EB}"/>
                  </a:ext>
                </a:extLst>
              </p:cNvPr>
              <p:cNvSpPr/>
              <p:nvPr/>
            </p:nvSpPr>
            <p:spPr>
              <a:xfrm>
                <a:off x="2323506" y="1302198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6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" name="Freeform: Shape 410">
                <a:extLst>
                  <a:ext uri="{FF2B5EF4-FFF2-40B4-BE49-F238E27FC236}">
                    <a16:creationId xmlns:a16="http://schemas.microsoft.com/office/drawing/2014/main" id="{3A9A6109-5A85-8FCF-E82E-F96436D779C8}"/>
                  </a:ext>
                </a:extLst>
              </p:cNvPr>
              <p:cNvSpPr/>
              <p:nvPr/>
            </p:nvSpPr>
            <p:spPr>
              <a:xfrm>
                <a:off x="2323506" y="1044771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5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9" name="Freeform: Shape 411">
                <a:extLst>
                  <a:ext uri="{FF2B5EF4-FFF2-40B4-BE49-F238E27FC236}">
                    <a16:creationId xmlns:a16="http://schemas.microsoft.com/office/drawing/2014/main" id="{66E1707D-1F2D-AF92-1D9D-8C069D5AC86C}"/>
                  </a:ext>
                </a:extLst>
              </p:cNvPr>
              <p:cNvSpPr/>
              <p:nvPr/>
            </p:nvSpPr>
            <p:spPr>
              <a:xfrm>
                <a:off x="2322405" y="1010189"/>
                <a:ext cx="40197" cy="3554"/>
              </a:xfrm>
              <a:custGeom>
                <a:avLst/>
                <a:gdLst>
                  <a:gd name="connsiteX0" fmla="*/ 40198 w 40197"/>
                  <a:gd name="connsiteY0" fmla="*/ 0 h 3554"/>
                  <a:gd name="connsiteX1" fmla="*/ 0 w 40197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197" h="3554">
                    <a:moveTo>
                      <a:pt x="40198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412">
                <a:extLst>
                  <a:ext uri="{FF2B5EF4-FFF2-40B4-BE49-F238E27FC236}">
                    <a16:creationId xmlns:a16="http://schemas.microsoft.com/office/drawing/2014/main" id="{B8E3DD50-C2E6-1AE2-D311-F2589C1A0136}"/>
                  </a:ext>
                </a:extLst>
              </p:cNvPr>
              <p:cNvSpPr/>
              <p:nvPr/>
            </p:nvSpPr>
            <p:spPr>
              <a:xfrm>
                <a:off x="2106490" y="1148659"/>
                <a:ext cx="3554" cy="66107"/>
              </a:xfrm>
              <a:custGeom>
                <a:avLst/>
                <a:gdLst>
                  <a:gd name="connsiteX0" fmla="*/ 0 w 3554"/>
                  <a:gd name="connsiteY0" fmla="*/ 0 h 66107"/>
                  <a:gd name="connsiteX1" fmla="*/ 0 w 3554"/>
                  <a:gd name="connsiteY1" fmla="*/ 66107 h 6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66107">
                    <a:moveTo>
                      <a:pt x="0" y="0"/>
                    </a:moveTo>
                    <a:lnTo>
                      <a:pt x="0" y="66107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413">
                <a:extLst>
                  <a:ext uri="{FF2B5EF4-FFF2-40B4-BE49-F238E27FC236}">
                    <a16:creationId xmlns:a16="http://schemas.microsoft.com/office/drawing/2014/main" id="{173B0196-0F09-932C-F99D-C35B2E26A8C8}"/>
                  </a:ext>
                </a:extLst>
              </p:cNvPr>
              <p:cNvSpPr/>
              <p:nvPr/>
            </p:nvSpPr>
            <p:spPr>
              <a:xfrm>
                <a:off x="2147860" y="952398"/>
                <a:ext cx="194625" cy="57790"/>
              </a:xfrm>
              <a:custGeom>
                <a:avLst/>
                <a:gdLst>
                  <a:gd name="connsiteX0" fmla="*/ 0 w 194625"/>
                  <a:gd name="connsiteY0" fmla="*/ 36252 h 57790"/>
                  <a:gd name="connsiteX1" fmla="*/ 0 w 194625"/>
                  <a:gd name="connsiteY1" fmla="*/ 0 h 57790"/>
                  <a:gd name="connsiteX2" fmla="*/ 194626 w 194625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625" h="57790">
                    <a:moveTo>
                      <a:pt x="0" y="36252"/>
                    </a:moveTo>
                    <a:lnTo>
                      <a:pt x="0" y="0"/>
                    </a:lnTo>
                    <a:lnTo>
                      <a:pt x="194626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414">
                <a:extLst>
                  <a:ext uri="{FF2B5EF4-FFF2-40B4-BE49-F238E27FC236}">
                    <a16:creationId xmlns:a16="http://schemas.microsoft.com/office/drawing/2014/main" id="{0F5C22E1-8633-FE74-361B-F981378738DC}"/>
                  </a:ext>
                </a:extLst>
              </p:cNvPr>
              <p:cNvSpPr/>
              <p:nvPr/>
            </p:nvSpPr>
            <p:spPr>
              <a:xfrm>
                <a:off x="2347995" y="952398"/>
                <a:ext cx="194589" cy="57790"/>
              </a:xfrm>
              <a:custGeom>
                <a:avLst/>
                <a:gdLst>
                  <a:gd name="connsiteX0" fmla="*/ 194590 w 194589"/>
                  <a:gd name="connsiteY0" fmla="*/ 36252 h 57790"/>
                  <a:gd name="connsiteX1" fmla="*/ 194590 w 194589"/>
                  <a:gd name="connsiteY1" fmla="*/ 0 h 57790"/>
                  <a:gd name="connsiteX2" fmla="*/ 0 w 194589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589" h="57790">
                    <a:moveTo>
                      <a:pt x="194590" y="36252"/>
                    </a:moveTo>
                    <a:lnTo>
                      <a:pt x="194590" y="0"/>
                    </a:lnTo>
                    <a:lnTo>
                      <a:pt x="0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1A07FB-2503-B3F9-FB36-94917F5B5C8B}"/>
                </a:ext>
              </a:extLst>
            </p:cNvPr>
            <p:cNvSpPr txBox="1"/>
            <p:nvPr/>
          </p:nvSpPr>
          <p:spPr>
            <a:xfrm>
              <a:off x="1849995" y="4690405"/>
              <a:ext cx="1751030" cy="234708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Company Rule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Knowledge Base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B98BFD0-8365-5C9F-E3FB-156F4791A8CB}"/>
              </a:ext>
            </a:extLst>
          </p:cNvPr>
          <p:cNvGrpSpPr/>
          <p:nvPr/>
        </p:nvGrpSpPr>
        <p:grpSpPr>
          <a:xfrm>
            <a:off x="5281676" y="1613179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E92478-FA37-4B67-E6FE-00049E64BC0E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Employee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Query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98F2A1-DAD3-D684-B779-2BD5D7336972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F4D16722-3FC2-8309-09E1-FD928864AC9E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EF214215-DB52-5C8C-87A3-C2A56A870871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0D0CF7C9-3592-ED87-8ECF-E813DA653310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25100C82-4EC5-5324-FF9D-2D87596062CE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2062159C-E965-CB69-F985-55FC6FDAE119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6A90BDF3-7D5D-A2CF-2794-40EFE283430C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ABC39C38-B8E0-6132-81AC-F776BE20D6A8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AF040FBC-7863-2EE6-5DC3-1A892798EB32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53CE8C5D-6E09-54E3-F579-9E27E716F209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A5B14587-9D1E-3A61-F1A4-2919C6B15166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E9E0C90E-B136-D4B9-DB5F-C39406830FD3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5FE76B64-9340-7310-7C0E-1B827D382D61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4AB95924-B9F8-863A-0870-3674E068EE0D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31446FD2-0DCE-060A-ECFF-8469AC7C1DF0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6A1E2B54-1922-6222-6BDE-25193E3DAECF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0621C801-3953-5D7B-1FCA-5AB8E6BBD5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E2B3F98-5796-F616-A59B-F3236FC9F3BE}"/>
              </a:ext>
            </a:extLst>
          </p:cNvPr>
          <p:cNvGrpSpPr/>
          <p:nvPr/>
        </p:nvGrpSpPr>
        <p:grpSpPr>
          <a:xfrm>
            <a:off x="6834407" y="1492578"/>
            <a:ext cx="1506538" cy="1118417"/>
            <a:chOff x="7473924" y="3907241"/>
            <a:chExt cx="1506538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9B54E307-02BA-6638-2BF9-2F900D87B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5A218242-9319-753C-4748-8530EC3335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3924" y="4563993"/>
              <a:ext cx="15065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Employee 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Query Function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C49C381-AE52-037A-9B57-9A95D54E4406}"/>
              </a:ext>
            </a:extLst>
          </p:cNvPr>
          <p:cNvGrpSpPr/>
          <p:nvPr/>
        </p:nvGrpSpPr>
        <p:grpSpPr>
          <a:xfrm>
            <a:off x="3078882" y="3082438"/>
            <a:ext cx="1479859" cy="1024419"/>
            <a:chOff x="3118175" y="3016637"/>
            <a:chExt cx="1479859" cy="102441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95FB331-C262-8D7C-6E9C-BFE5B9DF9655}"/>
                </a:ext>
              </a:extLst>
            </p:cNvPr>
            <p:cNvSpPr txBox="1"/>
            <p:nvPr/>
          </p:nvSpPr>
          <p:spPr>
            <a:xfrm>
              <a:off x="3118175" y="3725552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HR Agent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00FEC0-42E3-484A-4A09-7A73F5738E86}"/>
                </a:ext>
              </a:extLst>
            </p:cNvPr>
            <p:cNvGrpSpPr/>
            <p:nvPr/>
          </p:nvGrpSpPr>
          <p:grpSpPr>
            <a:xfrm>
              <a:off x="3490273" y="3016637"/>
              <a:ext cx="735662" cy="570615"/>
              <a:chOff x="6152575" y="1890080"/>
              <a:chExt cx="735662" cy="570615"/>
            </a:xfrm>
          </p:grpSpPr>
          <p:grpSp>
            <p:nvGrpSpPr>
              <p:cNvPr id="61" name="Graphic 18">
                <a:extLst>
                  <a:ext uri="{FF2B5EF4-FFF2-40B4-BE49-F238E27FC236}">
                    <a16:creationId xmlns:a16="http://schemas.microsoft.com/office/drawing/2014/main" id="{28413662-14DF-1C8D-5D7B-04CE381AC338}"/>
                  </a:ext>
                </a:extLst>
              </p:cNvPr>
              <p:cNvGrpSpPr/>
              <p:nvPr/>
            </p:nvGrpSpPr>
            <p:grpSpPr>
              <a:xfrm>
                <a:off x="6215194" y="1890080"/>
                <a:ext cx="496385" cy="570615"/>
                <a:chOff x="6215194" y="1890080"/>
                <a:chExt cx="496385" cy="570615"/>
              </a:xfrm>
              <a:noFill/>
            </p:grpSpPr>
            <p:sp>
              <p:nvSpPr>
                <p:cNvPr id="77" name="Freeform: Shape 50">
                  <a:extLst>
                    <a:ext uri="{FF2B5EF4-FFF2-40B4-BE49-F238E27FC236}">
                      <a16:creationId xmlns:a16="http://schemas.microsoft.com/office/drawing/2014/main" id="{64FDD824-3C06-5D93-07E4-85D1951D0AD4}"/>
                    </a:ext>
                  </a:extLst>
                </p:cNvPr>
                <p:cNvSpPr/>
                <p:nvPr/>
              </p:nvSpPr>
              <p:spPr>
                <a:xfrm>
                  <a:off x="6640252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51">
                  <a:extLst>
                    <a:ext uri="{FF2B5EF4-FFF2-40B4-BE49-F238E27FC236}">
                      <a16:creationId xmlns:a16="http://schemas.microsoft.com/office/drawing/2014/main" id="{774B95A7-BF10-2BF3-3B07-24E37C0AA693}"/>
                    </a:ext>
                  </a:extLst>
                </p:cNvPr>
                <p:cNvSpPr/>
                <p:nvPr/>
              </p:nvSpPr>
              <p:spPr>
                <a:xfrm>
                  <a:off x="6577634" y="2381489"/>
                  <a:ext cx="63033" cy="37322"/>
                </a:xfrm>
                <a:custGeom>
                  <a:avLst/>
                  <a:gdLst>
                    <a:gd name="connsiteX0" fmla="*/ 63033 w 63033"/>
                    <a:gd name="connsiteY0" fmla="*/ 37322 h 37322"/>
                    <a:gd name="connsiteX1" fmla="*/ 0 w 63033"/>
                    <a:gd name="connsiteY1" fmla="*/ 0 h 37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033" h="37322">
                      <a:moveTo>
                        <a:pt x="63033" y="37322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52">
                  <a:extLst>
                    <a:ext uri="{FF2B5EF4-FFF2-40B4-BE49-F238E27FC236}">
                      <a16:creationId xmlns:a16="http://schemas.microsoft.com/office/drawing/2014/main" id="{9F779896-8084-B41C-033C-F3278D865332}"/>
                    </a:ext>
                  </a:extLst>
                </p:cNvPr>
                <p:cNvSpPr/>
                <p:nvPr/>
              </p:nvSpPr>
              <p:spPr>
                <a:xfrm>
                  <a:off x="6497599" y="2360340"/>
                  <a:ext cx="213980" cy="100355"/>
                </a:xfrm>
                <a:custGeom>
                  <a:avLst/>
                  <a:gdLst>
                    <a:gd name="connsiteX0" fmla="*/ 213981 w 213980"/>
                    <a:gd name="connsiteY0" fmla="*/ 0 h 100355"/>
                    <a:gd name="connsiteX1" fmla="*/ 213981 w 213980"/>
                    <a:gd name="connsiteY1" fmla="*/ 17002 h 100355"/>
                    <a:gd name="connsiteX2" fmla="*/ 71327 w 213980"/>
                    <a:gd name="connsiteY2" fmla="*/ 100355 h 100355"/>
                    <a:gd name="connsiteX3" fmla="*/ 0 w 213980"/>
                    <a:gd name="connsiteY3" fmla="*/ 62204 h 100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00355">
                      <a:moveTo>
                        <a:pt x="213981" y="0"/>
                      </a:moveTo>
                      <a:lnTo>
                        <a:pt x="213981" y="17002"/>
                      </a:lnTo>
                      <a:lnTo>
                        <a:pt x="71327" y="100355"/>
                      </a:lnTo>
                      <a:lnTo>
                        <a:pt x="0" y="6220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53">
                  <a:extLst>
                    <a:ext uri="{FF2B5EF4-FFF2-40B4-BE49-F238E27FC236}">
                      <a16:creationId xmlns:a16="http://schemas.microsoft.com/office/drawing/2014/main" id="{3BECF0D3-FA5C-76B1-5086-594AF69EE634}"/>
                    </a:ext>
                  </a:extLst>
                </p:cNvPr>
                <p:cNvSpPr/>
                <p:nvPr/>
              </p:nvSpPr>
              <p:spPr>
                <a:xfrm>
                  <a:off x="6497599" y="1890080"/>
                  <a:ext cx="213980" cy="129383"/>
                </a:xfrm>
                <a:custGeom>
                  <a:avLst/>
                  <a:gdLst>
                    <a:gd name="connsiteX0" fmla="*/ 0 w 213980"/>
                    <a:gd name="connsiteY0" fmla="*/ 47275 h 129383"/>
                    <a:gd name="connsiteX1" fmla="*/ 71327 w 213980"/>
                    <a:gd name="connsiteY1" fmla="*/ 0 h 129383"/>
                    <a:gd name="connsiteX2" fmla="*/ 213981 w 213980"/>
                    <a:gd name="connsiteY2" fmla="*/ 82938 h 129383"/>
                    <a:gd name="connsiteX3" fmla="*/ 213981 w 213980"/>
                    <a:gd name="connsiteY3" fmla="*/ 129384 h 12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29383">
                      <a:moveTo>
                        <a:pt x="0" y="47275"/>
                      </a:moveTo>
                      <a:lnTo>
                        <a:pt x="71327" y="0"/>
                      </a:lnTo>
                      <a:lnTo>
                        <a:pt x="213981" y="82938"/>
                      </a:lnTo>
                      <a:lnTo>
                        <a:pt x="213981" y="12938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54">
                  <a:extLst>
                    <a:ext uri="{FF2B5EF4-FFF2-40B4-BE49-F238E27FC236}">
                      <a16:creationId xmlns:a16="http://schemas.microsoft.com/office/drawing/2014/main" id="{D8763A39-74E7-C95F-EA9F-14E47278DA11}"/>
                    </a:ext>
                  </a:extLst>
                </p:cNvPr>
                <p:cNvSpPr/>
                <p:nvPr/>
              </p:nvSpPr>
              <p:spPr>
                <a:xfrm>
                  <a:off x="6286521" y="2068397"/>
                  <a:ext cx="71326" cy="35663"/>
                </a:xfrm>
                <a:custGeom>
                  <a:avLst/>
                  <a:gdLst>
                    <a:gd name="connsiteX0" fmla="*/ 71327 w 71326"/>
                    <a:gd name="connsiteY0" fmla="*/ 35663 h 35663"/>
                    <a:gd name="connsiteX1" fmla="*/ 0 w 71326"/>
                    <a:gd name="connsiteY1" fmla="*/ 0 h 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326" h="35663">
                      <a:moveTo>
                        <a:pt x="71327" y="3566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55">
                  <a:extLst>
                    <a:ext uri="{FF2B5EF4-FFF2-40B4-BE49-F238E27FC236}">
                      <a16:creationId xmlns:a16="http://schemas.microsoft.com/office/drawing/2014/main" id="{6BBBC792-89CA-45DF-2AF4-7CB634778763}"/>
                    </a:ext>
                  </a:extLst>
                </p:cNvPr>
                <p:cNvSpPr/>
                <p:nvPr/>
              </p:nvSpPr>
              <p:spPr>
                <a:xfrm>
                  <a:off x="6357847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56">
                  <a:extLst>
                    <a:ext uri="{FF2B5EF4-FFF2-40B4-BE49-F238E27FC236}">
                      <a16:creationId xmlns:a16="http://schemas.microsoft.com/office/drawing/2014/main" id="{4075F580-100F-FF06-0368-98CEBC9B027B}"/>
                    </a:ext>
                  </a:extLst>
                </p:cNvPr>
                <p:cNvSpPr/>
                <p:nvPr/>
              </p:nvSpPr>
              <p:spPr>
                <a:xfrm>
                  <a:off x="6215194" y="2138894"/>
                  <a:ext cx="68838" cy="40225"/>
                </a:xfrm>
                <a:custGeom>
                  <a:avLst/>
                  <a:gdLst>
                    <a:gd name="connsiteX0" fmla="*/ 0 w 68838"/>
                    <a:gd name="connsiteY0" fmla="*/ 40225 h 40225"/>
                    <a:gd name="connsiteX1" fmla="*/ 68839 w 68838"/>
                    <a:gd name="connsiteY1" fmla="*/ 0 h 4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38" h="40225">
                      <a:moveTo>
                        <a:pt x="0" y="40225"/>
                      </a:moveTo>
                      <a:lnTo>
                        <a:pt x="68839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57">
                  <a:extLst>
                    <a:ext uri="{FF2B5EF4-FFF2-40B4-BE49-F238E27FC236}">
                      <a16:creationId xmlns:a16="http://schemas.microsoft.com/office/drawing/2014/main" id="{E1F83740-2F56-63F2-CF45-11D6753A7EEB}"/>
                    </a:ext>
                  </a:extLst>
                </p:cNvPr>
                <p:cNvSpPr/>
                <p:nvPr/>
              </p:nvSpPr>
              <p:spPr>
                <a:xfrm>
                  <a:off x="6356189" y="2381489"/>
                  <a:ext cx="64277" cy="38151"/>
                </a:xfrm>
                <a:custGeom>
                  <a:avLst/>
                  <a:gdLst>
                    <a:gd name="connsiteX0" fmla="*/ 0 w 64277"/>
                    <a:gd name="connsiteY0" fmla="*/ 38152 h 38151"/>
                    <a:gd name="connsiteX1" fmla="*/ 64277 w 64277"/>
                    <a:gd name="connsiteY1" fmla="*/ 0 h 38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277" h="38151">
                      <a:moveTo>
                        <a:pt x="0" y="38152"/>
                      </a:moveTo>
                      <a:lnTo>
                        <a:pt x="64277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58">
                  <a:extLst>
                    <a:ext uri="{FF2B5EF4-FFF2-40B4-BE49-F238E27FC236}">
                      <a16:creationId xmlns:a16="http://schemas.microsoft.com/office/drawing/2014/main" id="{7CB0DBA0-DFDC-9826-4B49-55C46B4BA4D2}"/>
                    </a:ext>
                  </a:extLst>
                </p:cNvPr>
                <p:cNvSpPr/>
                <p:nvPr/>
              </p:nvSpPr>
              <p:spPr>
                <a:xfrm>
                  <a:off x="6318866" y="2396418"/>
                  <a:ext cx="181634" cy="64277"/>
                </a:xfrm>
                <a:custGeom>
                  <a:avLst/>
                  <a:gdLst>
                    <a:gd name="connsiteX0" fmla="*/ 0 w 181634"/>
                    <a:gd name="connsiteY0" fmla="*/ 0 h 64277"/>
                    <a:gd name="connsiteX1" fmla="*/ 110308 w 181634"/>
                    <a:gd name="connsiteY1" fmla="*/ 64277 h 64277"/>
                    <a:gd name="connsiteX2" fmla="*/ 181635 w 181634"/>
                    <a:gd name="connsiteY2" fmla="*/ 26126 h 6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634" h="64277">
                      <a:moveTo>
                        <a:pt x="0" y="0"/>
                      </a:moveTo>
                      <a:lnTo>
                        <a:pt x="110308" y="64277"/>
                      </a:lnTo>
                      <a:lnTo>
                        <a:pt x="181635" y="26126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59">
                  <a:extLst>
                    <a:ext uri="{FF2B5EF4-FFF2-40B4-BE49-F238E27FC236}">
                      <a16:creationId xmlns:a16="http://schemas.microsoft.com/office/drawing/2014/main" id="{91CC8A35-9C25-8CEA-008D-8798495907C3}"/>
                    </a:ext>
                  </a:extLst>
                </p:cNvPr>
                <p:cNvSpPr/>
                <p:nvPr/>
              </p:nvSpPr>
              <p:spPr>
                <a:xfrm>
                  <a:off x="6215194" y="1890080"/>
                  <a:ext cx="285307" cy="320971"/>
                </a:xfrm>
                <a:custGeom>
                  <a:avLst/>
                  <a:gdLst>
                    <a:gd name="connsiteX0" fmla="*/ 285308 w 285307"/>
                    <a:gd name="connsiteY0" fmla="*/ 47275 h 320971"/>
                    <a:gd name="connsiteX1" fmla="*/ 213981 w 285307"/>
                    <a:gd name="connsiteY1" fmla="*/ 0 h 320971"/>
                    <a:gd name="connsiteX2" fmla="*/ 71327 w 285307"/>
                    <a:gd name="connsiteY2" fmla="*/ 82938 h 320971"/>
                    <a:gd name="connsiteX3" fmla="*/ 71327 w 285307"/>
                    <a:gd name="connsiteY3" fmla="*/ 177488 h 320971"/>
                    <a:gd name="connsiteX4" fmla="*/ 0 w 285307"/>
                    <a:gd name="connsiteY4" fmla="*/ 213981 h 320971"/>
                    <a:gd name="connsiteX5" fmla="*/ 0 w 285307"/>
                    <a:gd name="connsiteY5" fmla="*/ 288211 h 320971"/>
                    <a:gd name="connsiteX6" fmla="*/ 0 w 285307"/>
                    <a:gd name="connsiteY6" fmla="*/ 320971 h 32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07" h="320971">
                      <a:moveTo>
                        <a:pt x="285308" y="47275"/>
                      </a:moveTo>
                      <a:lnTo>
                        <a:pt x="213981" y="0"/>
                      </a:lnTo>
                      <a:lnTo>
                        <a:pt x="71327" y="82938"/>
                      </a:lnTo>
                      <a:lnTo>
                        <a:pt x="71327" y="177488"/>
                      </a:lnTo>
                      <a:lnTo>
                        <a:pt x="0" y="213981"/>
                      </a:lnTo>
                      <a:lnTo>
                        <a:pt x="0" y="288211"/>
                      </a:lnTo>
                      <a:lnTo>
                        <a:pt x="0" y="320971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aphic 18">
                <a:extLst>
                  <a:ext uri="{FF2B5EF4-FFF2-40B4-BE49-F238E27FC236}">
                    <a16:creationId xmlns:a16="http://schemas.microsoft.com/office/drawing/2014/main" id="{2F149846-7F00-25BD-E5C4-59269E4852B8}"/>
                  </a:ext>
                </a:extLst>
              </p:cNvPr>
              <p:cNvGrpSpPr/>
              <p:nvPr/>
            </p:nvGrpSpPr>
            <p:grpSpPr>
              <a:xfrm>
                <a:off x="6415071" y="2046866"/>
                <a:ext cx="252965" cy="298130"/>
                <a:chOff x="6415071" y="2046866"/>
                <a:chExt cx="252965" cy="298130"/>
              </a:xfrm>
              <a:noFill/>
            </p:grpSpPr>
            <p:sp>
              <p:nvSpPr>
                <p:cNvPr id="72" name="Freeform: Shape 61">
                  <a:extLst>
                    <a:ext uri="{FF2B5EF4-FFF2-40B4-BE49-F238E27FC236}">
                      <a16:creationId xmlns:a16="http://schemas.microsoft.com/office/drawing/2014/main" id="{5260D682-CB4A-FBA3-FE0F-389F81C0D415}"/>
                    </a:ext>
                  </a:extLst>
                </p:cNvPr>
                <p:cNvSpPr/>
                <p:nvPr/>
              </p:nvSpPr>
              <p:spPr>
                <a:xfrm>
                  <a:off x="6480181" y="2195707"/>
                  <a:ext cx="187855" cy="4146"/>
                </a:xfrm>
                <a:custGeom>
                  <a:avLst/>
                  <a:gdLst>
                    <a:gd name="connsiteX0" fmla="*/ 0 w 187855"/>
                    <a:gd name="connsiteY0" fmla="*/ 0 h 4146"/>
                    <a:gd name="connsiteX1" fmla="*/ 187855 w 187855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855" h="4146">
                      <a:moveTo>
                        <a:pt x="0" y="0"/>
                      </a:moveTo>
                      <a:lnTo>
                        <a:pt x="187855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62">
                  <a:extLst>
                    <a:ext uri="{FF2B5EF4-FFF2-40B4-BE49-F238E27FC236}">
                      <a16:creationId xmlns:a16="http://schemas.microsoft.com/office/drawing/2014/main" id="{ED188E9E-3A68-BF9E-4B26-0E198DC28604}"/>
                    </a:ext>
                  </a:extLst>
                </p:cNvPr>
                <p:cNvSpPr/>
                <p:nvPr/>
              </p:nvSpPr>
              <p:spPr>
                <a:xfrm>
                  <a:off x="6480181" y="2073373"/>
                  <a:ext cx="93720" cy="245082"/>
                </a:xfrm>
                <a:custGeom>
                  <a:avLst/>
                  <a:gdLst>
                    <a:gd name="connsiteX0" fmla="*/ 0 w 93720"/>
                    <a:gd name="connsiteY0" fmla="*/ 0 h 245082"/>
                    <a:gd name="connsiteX1" fmla="*/ 93720 w 93720"/>
                    <a:gd name="connsiteY1" fmla="*/ 0 h 245082"/>
                    <a:gd name="connsiteX2" fmla="*/ 93720 w 93720"/>
                    <a:gd name="connsiteY2" fmla="*/ 245083 h 245082"/>
                    <a:gd name="connsiteX3" fmla="*/ 0 w 93720"/>
                    <a:gd name="connsiteY3" fmla="*/ 245083 h 2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20" h="245082">
                      <a:moveTo>
                        <a:pt x="0" y="0"/>
                      </a:moveTo>
                      <a:lnTo>
                        <a:pt x="93720" y="0"/>
                      </a:lnTo>
                      <a:lnTo>
                        <a:pt x="93720" y="245083"/>
                      </a:lnTo>
                      <a:lnTo>
                        <a:pt x="0" y="24508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19">
                  <a:extLst>
                    <a:ext uri="{FF2B5EF4-FFF2-40B4-BE49-F238E27FC236}">
                      <a16:creationId xmlns:a16="http://schemas.microsoft.com/office/drawing/2014/main" id="{E18F8FB7-4EEA-B569-A035-2410B83D709B}"/>
                    </a:ext>
                  </a:extLst>
                </p:cNvPr>
                <p:cNvSpPr/>
                <p:nvPr/>
              </p:nvSpPr>
              <p:spPr>
                <a:xfrm rot="5400000">
                  <a:off x="6415071" y="2046866"/>
                  <a:ext cx="53080" cy="53080"/>
                </a:xfrm>
                <a:custGeom>
                  <a:avLst/>
                  <a:gdLst>
                    <a:gd name="connsiteX0" fmla="*/ 0 w 53080"/>
                    <a:gd name="connsiteY0" fmla="*/ 0 h 53080"/>
                    <a:gd name="connsiteX1" fmla="*/ 53080 w 53080"/>
                    <a:gd name="connsiteY1" fmla="*/ 0 h 53080"/>
                    <a:gd name="connsiteX2" fmla="*/ 53080 w 53080"/>
                    <a:gd name="connsiteY2" fmla="*/ 53081 h 53080"/>
                    <a:gd name="connsiteX3" fmla="*/ 0 w 53080"/>
                    <a:gd name="connsiteY3" fmla="*/ 53081 h 53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80" h="53080">
                      <a:moveTo>
                        <a:pt x="0" y="0"/>
                      </a:moveTo>
                      <a:lnTo>
                        <a:pt x="53080" y="0"/>
                      </a:lnTo>
                      <a:lnTo>
                        <a:pt x="53080" y="53081"/>
                      </a:lnTo>
                      <a:lnTo>
                        <a:pt x="0" y="5308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20">
                  <a:extLst>
                    <a:ext uri="{FF2B5EF4-FFF2-40B4-BE49-F238E27FC236}">
                      <a16:creationId xmlns:a16="http://schemas.microsoft.com/office/drawing/2014/main" id="{B025B1C3-CEB2-CD0A-B0B9-565E38C01936}"/>
                    </a:ext>
                  </a:extLst>
                </p:cNvPr>
                <p:cNvSpPr/>
                <p:nvPr/>
              </p:nvSpPr>
              <p:spPr>
                <a:xfrm>
                  <a:off x="6415490" y="2161702"/>
                  <a:ext cx="52665" cy="68424"/>
                </a:xfrm>
                <a:custGeom>
                  <a:avLst/>
                  <a:gdLst>
                    <a:gd name="connsiteX0" fmla="*/ 0 w 52665"/>
                    <a:gd name="connsiteY0" fmla="*/ 68424 h 68424"/>
                    <a:gd name="connsiteX1" fmla="*/ 0 w 52665"/>
                    <a:gd name="connsiteY1" fmla="*/ 0 h 68424"/>
                    <a:gd name="connsiteX2" fmla="*/ 52666 w 52665"/>
                    <a:gd name="connsiteY2" fmla="*/ 34005 h 68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665" h="68424">
                      <a:moveTo>
                        <a:pt x="0" y="68424"/>
                      </a:moveTo>
                      <a:lnTo>
                        <a:pt x="0" y="0"/>
                      </a:lnTo>
                      <a:lnTo>
                        <a:pt x="52666" y="3400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21">
                  <a:extLst>
                    <a:ext uri="{FF2B5EF4-FFF2-40B4-BE49-F238E27FC236}">
                      <a16:creationId xmlns:a16="http://schemas.microsoft.com/office/drawing/2014/main" id="{BA0F4E60-D382-0AEB-790A-9733EF0DA3B2}"/>
                    </a:ext>
                  </a:extLst>
                </p:cNvPr>
                <p:cNvSpPr/>
                <p:nvPr/>
              </p:nvSpPr>
              <p:spPr>
                <a:xfrm>
                  <a:off x="6415490" y="2292330"/>
                  <a:ext cx="52665" cy="52665"/>
                </a:xfrm>
                <a:custGeom>
                  <a:avLst/>
                  <a:gdLst>
                    <a:gd name="connsiteX0" fmla="*/ 0 w 52665"/>
                    <a:gd name="connsiteY0" fmla="*/ 30272 h 52665"/>
                    <a:gd name="connsiteX1" fmla="*/ 0 w 52665"/>
                    <a:gd name="connsiteY1" fmla="*/ 22393 h 52665"/>
                    <a:gd name="connsiteX2" fmla="*/ 22393 w 52665"/>
                    <a:gd name="connsiteY2" fmla="*/ 0 h 52665"/>
                    <a:gd name="connsiteX3" fmla="*/ 30272 w 52665"/>
                    <a:gd name="connsiteY3" fmla="*/ 0 h 52665"/>
                    <a:gd name="connsiteX4" fmla="*/ 52666 w 52665"/>
                    <a:gd name="connsiteY4" fmla="*/ 22393 h 52665"/>
                    <a:gd name="connsiteX5" fmla="*/ 52666 w 52665"/>
                    <a:gd name="connsiteY5" fmla="*/ 30272 h 52665"/>
                    <a:gd name="connsiteX6" fmla="*/ 30272 w 52665"/>
                    <a:gd name="connsiteY6" fmla="*/ 52666 h 52665"/>
                    <a:gd name="connsiteX7" fmla="*/ 22393 w 52665"/>
                    <a:gd name="connsiteY7" fmla="*/ 52666 h 52665"/>
                    <a:gd name="connsiteX8" fmla="*/ 0 w 52665"/>
                    <a:gd name="connsiteY8" fmla="*/ 30272 h 5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665" h="52665">
                      <a:moveTo>
                        <a:pt x="0" y="30272"/>
                      </a:moveTo>
                      <a:lnTo>
                        <a:pt x="0" y="22393"/>
                      </a:lnTo>
                      <a:cubicBezTo>
                        <a:pt x="0" y="9953"/>
                        <a:pt x="9953" y="0"/>
                        <a:pt x="22393" y="0"/>
                      </a:cubicBezTo>
                      <a:lnTo>
                        <a:pt x="30272" y="0"/>
                      </a:lnTo>
                      <a:cubicBezTo>
                        <a:pt x="42713" y="0"/>
                        <a:pt x="52666" y="9953"/>
                        <a:pt x="52666" y="22393"/>
                      </a:cubicBezTo>
                      <a:lnTo>
                        <a:pt x="52666" y="30272"/>
                      </a:lnTo>
                      <a:cubicBezTo>
                        <a:pt x="52666" y="42713"/>
                        <a:pt x="42713" y="52666"/>
                        <a:pt x="30272" y="52666"/>
                      </a:cubicBezTo>
                      <a:lnTo>
                        <a:pt x="22393" y="52666"/>
                      </a:lnTo>
                      <a:cubicBezTo>
                        <a:pt x="9953" y="52666"/>
                        <a:pt x="0" y="42713"/>
                        <a:pt x="0" y="3027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aphic 18">
                <a:extLst>
                  <a:ext uri="{FF2B5EF4-FFF2-40B4-BE49-F238E27FC236}">
                    <a16:creationId xmlns:a16="http://schemas.microsoft.com/office/drawing/2014/main" id="{8C982E11-A563-9B79-11DB-29C7D8C1872C}"/>
                  </a:ext>
                </a:extLst>
              </p:cNvPr>
              <p:cNvGrpSpPr/>
              <p:nvPr/>
            </p:nvGrpSpPr>
            <p:grpSpPr>
              <a:xfrm>
                <a:off x="6696650" y="2050980"/>
                <a:ext cx="191587" cy="274940"/>
                <a:chOff x="6696650" y="2050980"/>
                <a:chExt cx="191587" cy="274940"/>
              </a:xfrm>
              <a:noFill/>
            </p:grpSpPr>
            <p:sp>
              <p:nvSpPr>
                <p:cNvPr id="65" name="Freeform: Shape 723">
                  <a:extLst>
                    <a:ext uri="{FF2B5EF4-FFF2-40B4-BE49-F238E27FC236}">
                      <a16:creationId xmlns:a16="http://schemas.microsoft.com/office/drawing/2014/main" id="{C1FB62B5-6E83-7957-F72F-EB3D706C06A0}"/>
                    </a:ext>
                  </a:extLst>
                </p:cNvPr>
                <p:cNvSpPr/>
                <p:nvPr/>
              </p:nvSpPr>
              <p:spPr>
                <a:xfrm>
                  <a:off x="6696650" y="2050980"/>
                  <a:ext cx="191587" cy="274940"/>
                </a:xfrm>
                <a:custGeom>
                  <a:avLst/>
                  <a:gdLst>
                    <a:gd name="connsiteX0" fmla="*/ 0 w 191587"/>
                    <a:gd name="connsiteY0" fmla="*/ 266232 h 274940"/>
                    <a:gd name="connsiteX1" fmla="*/ 0 w 191587"/>
                    <a:gd name="connsiteY1" fmla="*/ 8709 h 274940"/>
                    <a:gd name="connsiteX2" fmla="*/ 8709 w 191587"/>
                    <a:gd name="connsiteY2" fmla="*/ 0 h 274940"/>
                    <a:gd name="connsiteX3" fmla="*/ 127725 w 191587"/>
                    <a:gd name="connsiteY3" fmla="*/ 0 h 274940"/>
                    <a:gd name="connsiteX4" fmla="*/ 191587 w 191587"/>
                    <a:gd name="connsiteY4" fmla="*/ 63862 h 274940"/>
                    <a:gd name="connsiteX5" fmla="*/ 191587 w 191587"/>
                    <a:gd name="connsiteY5" fmla="*/ 266232 h 274940"/>
                    <a:gd name="connsiteX6" fmla="*/ 182879 w 191587"/>
                    <a:gd name="connsiteY6" fmla="*/ 274940 h 274940"/>
                    <a:gd name="connsiteX7" fmla="*/ 8709 w 191587"/>
                    <a:gd name="connsiteY7" fmla="*/ 274940 h 274940"/>
                    <a:gd name="connsiteX8" fmla="*/ 0 w 191587"/>
                    <a:gd name="connsiteY8" fmla="*/ 266232 h 27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87" h="274940">
                      <a:moveTo>
                        <a:pt x="0" y="266232"/>
                      </a:moveTo>
                      <a:lnTo>
                        <a:pt x="0" y="8709"/>
                      </a:lnTo>
                      <a:cubicBezTo>
                        <a:pt x="0" y="3732"/>
                        <a:pt x="3732" y="0"/>
                        <a:pt x="8709" y="0"/>
                      </a:cubicBezTo>
                      <a:lnTo>
                        <a:pt x="127725" y="0"/>
                      </a:lnTo>
                      <a:lnTo>
                        <a:pt x="191587" y="63862"/>
                      </a:lnTo>
                      <a:lnTo>
                        <a:pt x="191587" y="266232"/>
                      </a:lnTo>
                      <a:cubicBezTo>
                        <a:pt x="191587" y="271208"/>
                        <a:pt x="187855" y="274940"/>
                        <a:pt x="182879" y="274940"/>
                      </a:cubicBezTo>
                      <a:lnTo>
                        <a:pt x="8709" y="274940"/>
                      </a:lnTo>
                      <a:cubicBezTo>
                        <a:pt x="3732" y="274940"/>
                        <a:pt x="0" y="271208"/>
                        <a:pt x="0" y="26623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724">
                  <a:extLst>
                    <a:ext uri="{FF2B5EF4-FFF2-40B4-BE49-F238E27FC236}">
                      <a16:creationId xmlns:a16="http://schemas.microsoft.com/office/drawing/2014/main" id="{CF389E93-B9EF-8F88-2823-67B25EA09553}"/>
                    </a:ext>
                  </a:extLst>
                </p:cNvPr>
                <p:cNvSpPr/>
                <p:nvPr/>
              </p:nvSpPr>
              <p:spPr>
                <a:xfrm>
                  <a:off x="6823961" y="2050980"/>
                  <a:ext cx="64277" cy="63862"/>
                </a:xfrm>
                <a:custGeom>
                  <a:avLst/>
                  <a:gdLst>
                    <a:gd name="connsiteX0" fmla="*/ 0 w 64277"/>
                    <a:gd name="connsiteY0" fmla="*/ 63862 h 63862"/>
                    <a:gd name="connsiteX1" fmla="*/ 64277 w 64277"/>
                    <a:gd name="connsiteY1" fmla="*/ 63862 h 63862"/>
                    <a:gd name="connsiteX2" fmla="*/ 0 w 64277"/>
                    <a:gd name="connsiteY2" fmla="*/ 0 h 6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277" h="63862">
                      <a:moveTo>
                        <a:pt x="0" y="63862"/>
                      </a:moveTo>
                      <a:lnTo>
                        <a:pt x="64277" y="6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725">
                  <a:extLst>
                    <a:ext uri="{FF2B5EF4-FFF2-40B4-BE49-F238E27FC236}">
                      <a16:creationId xmlns:a16="http://schemas.microsoft.com/office/drawing/2014/main" id="{75582AF0-1CBE-DB66-A904-1EA499FA8BAE}"/>
                    </a:ext>
                  </a:extLst>
                </p:cNvPr>
                <p:cNvSpPr/>
                <p:nvPr/>
              </p:nvSpPr>
              <p:spPr>
                <a:xfrm>
                  <a:off x="6724849" y="2166679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726">
                  <a:extLst>
                    <a:ext uri="{FF2B5EF4-FFF2-40B4-BE49-F238E27FC236}">
                      <a16:creationId xmlns:a16="http://schemas.microsoft.com/office/drawing/2014/main" id="{513223F6-5D10-63DD-1020-C6ABAED81DD5}"/>
                    </a:ext>
                  </a:extLst>
                </p:cNvPr>
                <p:cNvSpPr/>
                <p:nvPr/>
              </p:nvSpPr>
              <p:spPr>
                <a:xfrm>
                  <a:off x="6724849" y="2204001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727">
                  <a:extLst>
                    <a:ext uri="{FF2B5EF4-FFF2-40B4-BE49-F238E27FC236}">
                      <a16:creationId xmlns:a16="http://schemas.microsoft.com/office/drawing/2014/main" id="{9A9FE4F4-3F78-0F4F-2F86-99FBFAAB41D6}"/>
                    </a:ext>
                  </a:extLst>
                </p:cNvPr>
                <p:cNvSpPr/>
                <p:nvPr/>
              </p:nvSpPr>
              <p:spPr>
                <a:xfrm>
                  <a:off x="6724849" y="2241323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728">
                  <a:extLst>
                    <a:ext uri="{FF2B5EF4-FFF2-40B4-BE49-F238E27FC236}">
                      <a16:creationId xmlns:a16="http://schemas.microsoft.com/office/drawing/2014/main" id="{4CBA2BBC-2A20-0B68-4624-2EB6CBC9F489}"/>
                    </a:ext>
                  </a:extLst>
                </p:cNvPr>
                <p:cNvSpPr/>
                <p:nvPr/>
              </p:nvSpPr>
              <p:spPr>
                <a:xfrm>
                  <a:off x="6724849" y="2279060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29">
                  <a:extLst>
                    <a:ext uri="{FF2B5EF4-FFF2-40B4-BE49-F238E27FC236}">
                      <a16:creationId xmlns:a16="http://schemas.microsoft.com/office/drawing/2014/main" id="{E97E404C-A7C2-0B93-F873-A3290FE7EEC9}"/>
                    </a:ext>
                  </a:extLst>
                </p:cNvPr>
                <p:cNvSpPr/>
                <p:nvPr/>
              </p:nvSpPr>
              <p:spPr>
                <a:xfrm>
                  <a:off x="6724849" y="2128942"/>
                  <a:ext cx="76303" cy="4146"/>
                </a:xfrm>
                <a:custGeom>
                  <a:avLst/>
                  <a:gdLst>
                    <a:gd name="connsiteX0" fmla="*/ 0 w 76303"/>
                    <a:gd name="connsiteY0" fmla="*/ 0 h 4146"/>
                    <a:gd name="connsiteX1" fmla="*/ 76303 w 76303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03" h="4146">
                      <a:moveTo>
                        <a:pt x="0" y="0"/>
                      </a:moveTo>
                      <a:lnTo>
                        <a:pt x="76303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4" name="Freeform: Shape 730">
                <a:extLst>
                  <a:ext uri="{FF2B5EF4-FFF2-40B4-BE49-F238E27FC236}">
                    <a16:creationId xmlns:a16="http://schemas.microsoft.com/office/drawing/2014/main" id="{21CB6BA3-1BF6-6253-80B8-A8C893A5055E}"/>
                  </a:ext>
                </a:extLst>
              </p:cNvPr>
              <p:cNvSpPr/>
              <p:nvPr/>
            </p:nvSpPr>
            <p:spPr>
              <a:xfrm>
                <a:off x="6152575" y="2244226"/>
                <a:ext cx="179561" cy="161314"/>
              </a:xfrm>
              <a:custGeom>
                <a:avLst/>
                <a:gdLst>
                  <a:gd name="connsiteX0" fmla="*/ 95794 w 179561"/>
                  <a:gd name="connsiteY0" fmla="*/ 99111 h 161314"/>
                  <a:gd name="connsiteX1" fmla="*/ 29028 w 179561"/>
                  <a:gd name="connsiteY1" fmla="*/ 154680 h 161314"/>
                  <a:gd name="connsiteX2" fmla="*/ 0 w 179561"/>
                  <a:gd name="connsiteY2" fmla="*/ 119846 h 161314"/>
                  <a:gd name="connsiteX3" fmla="*/ 66765 w 179561"/>
                  <a:gd name="connsiteY3" fmla="*/ 64277 h 161314"/>
                  <a:gd name="connsiteX4" fmla="*/ 8294 w 179561"/>
                  <a:gd name="connsiteY4" fmla="*/ 38981 h 161314"/>
                  <a:gd name="connsiteX5" fmla="*/ 179561 w 179561"/>
                  <a:gd name="connsiteY5" fmla="*/ 0 h 161314"/>
                  <a:gd name="connsiteX6" fmla="*/ 109893 w 179561"/>
                  <a:gd name="connsiteY6" fmla="*/ 161315 h 16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61" h="161314">
                    <a:moveTo>
                      <a:pt x="95794" y="99111"/>
                    </a:moveTo>
                    <a:lnTo>
                      <a:pt x="29028" y="154680"/>
                    </a:lnTo>
                    <a:lnTo>
                      <a:pt x="0" y="119846"/>
                    </a:lnTo>
                    <a:lnTo>
                      <a:pt x="66765" y="64277"/>
                    </a:lnTo>
                    <a:lnTo>
                      <a:pt x="8294" y="38981"/>
                    </a:lnTo>
                    <a:lnTo>
                      <a:pt x="179561" y="0"/>
                    </a:lnTo>
                    <a:lnTo>
                      <a:pt x="109893" y="16131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2E587BD-E80E-4A34-7BC0-C03D1FAE4258}"/>
              </a:ext>
            </a:extLst>
          </p:cNvPr>
          <p:cNvGrpSpPr/>
          <p:nvPr/>
        </p:nvGrpSpPr>
        <p:grpSpPr>
          <a:xfrm>
            <a:off x="8615111" y="4035001"/>
            <a:ext cx="2239962" cy="1038823"/>
            <a:chOff x="1478456" y="5206980"/>
            <a:chExt cx="2239962" cy="1038823"/>
          </a:xfrm>
        </p:grpSpPr>
        <p:pic>
          <p:nvPicPr>
            <p:cNvPr id="88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4F4223FB-EC34-0293-94A5-A38FED52B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2214096" y="5206980"/>
              <a:ext cx="660479" cy="6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Box 9">
              <a:extLst>
                <a:ext uri="{FF2B5EF4-FFF2-40B4-BE49-F238E27FC236}">
                  <a16:creationId xmlns:a16="http://schemas.microsoft.com/office/drawing/2014/main" id="{6A84EE17-F5B5-D988-430D-C00EE697DD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8456" y="5968804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</p:grpSp>
      <p:grpSp>
        <p:nvGrpSpPr>
          <p:cNvPr id="91" name="aGrouping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F7F5E50D-3E3B-C6F9-BE62-7DC53ED05009}"/>
              </a:ext>
            </a:extLst>
          </p:cNvPr>
          <p:cNvGrpSpPr/>
          <p:nvPr/>
        </p:nvGrpSpPr>
        <p:grpSpPr>
          <a:xfrm>
            <a:off x="2597354" y="1349016"/>
            <a:ext cx="8360883" cy="3875687"/>
            <a:chOff x="1260475" y="1341438"/>
            <a:chExt cx="8360883" cy="38756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B94D1E0-612D-632D-805A-9B7FE8C92C72}"/>
                </a:ext>
              </a:extLst>
            </p:cNvPr>
            <p:cNvSpPr/>
            <p:nvPr/>
          </p:nvSpPr>
          <p:spPr>
            <a:xfrm>
              <a:off x="1260475" y="1341439"/>
              <a:ext cx="8360883" cy="387568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42AB16FD-A3CD-ADEE-7C7C-853081D2D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0476" y="1341438"/>
              <a:ext cx="381000" cy="3810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4FCBB25-0D59-E8E5-81E6-E700FF505339}"/>
              </a:ext>
            </a:extLst>
          </p:cNvPr>
          <p:cNvGrpSpPr/>
          <p:nvPr/>
        </p:nvGrpSpPr>
        <p:grpSpPr>
          <a:xfrm>
            <a:off x="1233762" y="3130966"/>
            <a:ext cx="1073150" cy="812774"/>
            <a:chOff x="-578196" y="4131154"/>
            <a:chExt cx="1073150" cy="812774"/>
          </a:xfrm>
        </p:grpSpPr>
        <p:pic>
          <p:nvPicPr>
            <p:cNvPr id="94" name="Graphic 22" descr="User resource icon for the General Icons category.">
              <a:extLst>
                <a:ext uri="{FF2B5EF4-FFF2-40B4-BE49-F238E27FC236}">
                  <a16:creationId xmlns:a16="http://schemas.microsoft.com/office/drawing/2014/main" id="{FD19CF75-D80C-9666-E87C-E8B713A00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-272112" y="41311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39">
              <a:extLst>
                <a:ext uri="{FF2B5EF4-FFF2-40B4-BE49-F238E27FC236}">
                  <a16:creationId xmlns:a16="http://schemas.microsoft.com/office/drawing/2014/main" id="{74EAEA2C-DA53-D14D-FD3C-6026F07E5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78196" y="4666929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FF0515-0730-E3B0-13F0-661BA2A88068}"/>
              </a:ext>
            </a:extLst>
          </p:cNvPr>
          <p:cNvCxnSpPr>
            <a:cxnSpLocks/>
          </p:cNvCxnSpPr>
          <p:nvPr/>
        </p:nvCxnSpPr>
        <p:spPr>
          <a:xfrm>
            <a:off x="2117472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6D7616C-D7B6-FF72-C2E3-C7D2B96ED9BF}"/>
              </a:ext>
            </a:extLst>
          </p:cNvPr>
          <p:cNvCxnSpPr>
            <a:cxnSpLocks/>
          </p:cNvCxnSpPr>
          <p:nvPr/>
        </p:nvCxnSpPr>
        <p:spPr>
          <a:xfrm flipH="1">
            <a:off x="2117472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F024A-EE4A-59FB-E424-FC44D1DA0C3B}"/>
              </a:ext>
            </a:extLst>
          </p:cNvPr>
          <p:cNvSpPr txBox="1"/>
          <p:nvPr/>
        </p:nvSpPr>
        <p:spPr>
          <a:xfrm>
            <a:off x="1990819" y="298597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HR Instruction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E6BF47-AE4D-818A-609B-DE35F6C2B677}"/>
              </a:ext>
            </a:extLst>
          </p:cNvPr>
          <p:cNvSpPr txBox="1"/>
          <p:nvPr/>
        </p:nvSpPr>
        <p:spPr>
          <a:xfrm>
            <a:off x="2019715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LLM response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5CA6E9AB-D2E2-B74A-9C9C-9CCCE8D57D57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3803051" y="2341747"/>
            <a:ext cx="1478625" cy="691624"/>
          </a:xfrm>
          <a:prstGeom prst="bentConnector3">
            <a:avLst>
              <a:gd name="adj1" fmla="val 527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A0B204F-C281-ADC9-3EC4-0F5FE2B13DB8}"/>
              </a:ext>
            </a:extLst>
          </p:cNvPr>
          <p:cNvCxnSpPr>
            <a:cxnSpLocks/>
            <a:stCxn id="59" idx="2"/>
            <a:endCxn id="32" idx="1"/>
          </p:cNvCxnSpPr>
          <p:nvPr/>
        </p:nvCxnSpPr>
        <p:spPr>
          <a:xfrm rot="16200000" flipH="1">
            <a:off x="3905079" y="4020590"/>
            <a:ext cx="741539" cy="914072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A7A394-865F-EF81-36A7-0D7F0EA1ABAA}"/>
              </a:ext>
            </a:extLst>
          </p:cNvPr>
          <p:cNvCxnSpPr>
            <a:cxnSpLocks/>
          </p:cNvCxnSpPr>
          <p:nvPr/>
        </p:nvCxnSpPr>
        <p:spPr>
          <a:xfrm>
            <a:off x="6258711" y="1827291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01A2155-E790-D0DC-AEE8-765CF9B88BD4}"/>
              </a:ext>
            </a:extLst>
          </p:cNvPr>
          <p:cNvCxnSpPr>
            <a:cxnSpLocks/>
          </p:cNvCxnSpPr>
          <p:nvPr/>
        </p:nvCxnSpPr>
        <p:spPr>
          <a:xfrm>
            <a:off x="6030799" y="4260636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Graphic 14" descr="Amazon OpenSearch Service service icon.">
            <a:extLst>
              <a:ext uri="{FF2B5EF4-FFF2-40B4-BE49-F238E27FC236}">
                <a16:creationId xmlns:a16="http://schemas.microsoft.com/office/drawing/2014/main" id="{71B9B180-CE7B-C914-CFCA-2EFC23E1E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403863" y="4035001"/>
            <a:ext cx="660480" cy="66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Box 17">
            <a:extLst>
              <a:ext uri="{FF2B5EF4-FFF2-40B4-BE49-F238E27FC236}">
                <a16:creationId xmlns:a16="http://schemas.microsoft.com/office/drawing/2014/main" id="{492C8B87-AF9F-6943-2500-5ABC4831A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928" y="470552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Serverless index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1768092-CDAF-B74B-FE0A-424AE0659410}"/>
              </a:ext>
            </a:extLst>
          </p:cNvPr>
          <p:cNvCxnSpPr>
            <a:cxnSpLocks/>
          </p:cNvCxnSpPr>
          <p:nvPr/>
        </p:nvCxnSpPr>
        <p:spPr>
          <a:xfrm>
            <a:off x="8064343" y="4260635"/>
            <a:ext cx="1286408" cy="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839BDBE-7C72-84C1-1AFC-A0A9813F6FF4}"/>
              </a:ext>
            </a:extLst>
          </p:cNvPr>
          <p:cNvSpPr txBox="1"/>
          <p:nvPr/>
        </p:nvSpPr>
        <p:spPr>
          <a:xfrm>
            <a:off x="3445069" y="19603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task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C37967B-16C1-4B07-AC2E-1A9DA0D7A7AE}"/>
              </a:ext>
            </a:extLst>
          </p:cNvPr>
          <p:cNvSpPr txBox="1"/>
          <p:nvPr/>
        </p:nvSpPr>
        <p:spPr>
          <a:xfrm>
            <a:off x="3451475" y="484839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task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B798E29-BE96-4777-F247-6FBBEC48A295}"/>
              </a:ext>
            </a:extLst>
          </p:cNvPr>
          <p:cNvSpPr txBox="1"/>
          <p:nvPr/>
        </p:nvSpPr>
        <p:spPr>
          <a:xfrm>
            <a:off x="5985396" y="14659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invoke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6E7BDF5-F3E0-6F17-4015-CA243E333BDC}"/>
              </a:ext>
            </a:extLst>
          </p:cNvPr>
          <p:cNvSpPr txBox="1"/>
          <p:nvPr/>
        </p:nvSpPr>
        <p:spPr>
          <a:xfrm>
            <a:off x="5885000" y="3970779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Search on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36E537-AAC7-0D78-A5A6-FE6F18A4EB79}"/>
              </a:ext>
            </a:extLst>
          </p:cNvPr>
          <p:cNvSpPr txBox="1"/>
          <p:nvPr/>
        </p:nvSpPr>
        <p:spPr>
          <a:xfrm>
            <a:off x="7922654" y="3981022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Connects to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B05E82-C35A-18B8-3ADA-AB80F7C8D621}"/>
              </a:ext>
            </a:extLst>
          </p:cNvPr>
          <p:cNvCxnSpPr>
            <a:cxnSpLocks/>
          </p:cNvCxnSpPr>
          <p:nvPr/>
        </p:nvCxnSpPr>
        <p:spPr>
          <a:xfrm flipH="1">
            <a:off x="6253717" y="1991169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9496DA05-317D-D344-AFB6-070657173A81}"/>
              </a:ext>
            </a:extLst>
          </p:cNvPr>
          <p:cNvSpPr txBox="1"/>
          <p:nvPr/>
        </p:nvSpPr>
        <p:spPr>
          <a:xfrm>
            <a:off x="6033299" y="20074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respond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1E5E384-18E4-D50D-455A-73838C8CE168}"/>
              </a:ext>
            </a:extLst>
          </p:cNvPr>
          <p:cNvCxnSpPr>
            <a:cxnSpLocks/>
          </p:cNvCxnSpPr>
          <p:nvPr/>
        </p:nvCxnSpPr>
        <p:spPr>
          <a:xfrm flipH="1" flipV="1">
            <a:off x="5953597" y="4471975"/>
            <a:ext cx="1266848" cy="726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32BDAB3-6785-71B1-6B54-D38397CC761D}"/>
              </a:ext>
            </a:extLst>
          </p:cNvPr>
          <p:cNvSpPr txBox="1"/>
          <p:nvPr/>
        </p:nvSpPr>
        <p:spPr>
          <a:xfrm>
            <a:off x="5879209" y="450159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Context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65DAAB3-14D5-919C-AA61-873909BAE1F5}"/>
              </a:ext>
            </a:extLst>
          </p:cNvPr>
          <p:cNvCxnSpPr>
            <a:cxnSpLocks/>
          </p:cNvCxnSpPr>
          <p:nvPr/>
        </p:nvCxnSpPr>
        <p:spPr>
          <a:xfrm flipH="1" flipV="1">
            <a:off x="8064343" y="4471975"/>
            <a:ext cx="12414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E1E146B-3B5A-4E97-92B0-8AE0C6B1C76D}"/>
              </a:ext>
            </a:extLst>
          </p:cNvPr>
          <p:cNvSpPr txBox="1"/>
          <p:nvPr/>
        </p:nvSpPr>
        <p:spPr>
          <a:xfrm>
            <a:off x="7978058" y="447127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feeds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DCAB123-C813-CE72-1F40-B63CE973F98D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sp>
        <p:nvSpPr>
          <p:cNvPr id="104" name="フローチャート: 磁気ディスク 103">
            <a:extLst>
              <a:ext uri="{FF2B5EF4-FFF2-40B4-BE49-F238E27FC236}">
                <a16:creationId xmlns:a16="http://schemas.microsoft.com/office/drawing/2014/main" id="{A29CBACC-F316-E7F0-9E2B-95DA5430F321}"/>
              </a:ext>
            </a:extLst>
          </p:cNvPr>
          <p:cNvSpPr/>
          <p:nvPr/>
        </p:nvSpPr>
        <p:spPr>
          <a:xfrm>
            <a:off x="7765929" y="1415007"/>
            <a:ext cx="516787" cy="302230"/>
          </a:xfrm>
          <a:prstGeom prst="flowChartMagneticDisk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SQLite</a:t>
            </a:r>
            <a:endParaRPr kumimoji="1" lang="ja-JP" alt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9904598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C9D18-FAEE-8033-9192-58C6516CD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7854BA-B283-0635-0298-C087F07F26C3}"/>
              </a:ext>
            </a:extLst>
          </p:cNvPr>
          <p:cNvSpPr/>
          <p:nvPr/>
        </p:nvSpPr>
        <p:spPr>
          <a:xfrm>
            <a:off x="1233762" y="1179140"/>
            <a:ext cx="9938735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6914CD4-050D-46FE-02E5-67A693034D28}"/>
              </a:ext>
            </a:extLst>
          </p:cNvPr>
          <p:cNvGrpSpPr/>
          <p:nvPr/>
        </p:nvGrpSpPr>
        <p:grpSpPr>
          <a:xfrm>
            <a:off x="4732884" y="4081693"/>
            <a:ext cx="1751030" cy="884057"/>
            <a:chOff x="1849995" y="4041056"/>
            <a:chExt cx="1751030" cy="8840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7184A0-058C-5827-9CDE-317C4558FD75}"/>
                </a:ext>
              </a:extLst>
            </p:cNvPr>
            <p:cNvGrpSpPr/>
            <p:nvPr/>
          </p:nvGrpSpPr>
          <p:grpSpPr>
            <a:xfrm>
              <a:off x="2489515" y="4041056"/>
              <a:ext cx="471991" cy="577657"/>
              <a:chOff x="2106490" y="758377"/>
              <a:chExt cx="471991" cy="577657"/>
            </a:xfrm>
          </p:grpSpPr>
          <p:grpSp>
            <p:nvGrpSpPr>
              <p:cNvPr id="5" name="Graphic 1959">
                <a:extLst>
                  <a:ext uri="{FF2B5EF4-FFF2-40B4-BE49-F238E27FC236}">
                    <a16:creationId xmlns:a16="http://schemas.microsoft.com/office/drawing/2014/main" id="{C343672F-938C-1454-0C41-3447DAE002C6}"/>
                  </a:ext>
                </a:extLst>
              </p:cNvPr>
              <p:cNvGrpSpPr/>
              <p:nvPr/>
            </p:nvGrpSpPr>
            <p:grpSpPr>
              <a:xfrm>
                <a:off x="2176187" y="758377"/>
                <a:ext cx="332597" cy="234289"/>
                <a:chOff x="2176187" y="758377"/>
                <a:chExt cx="332597" cy="234289"/>
              </a:xfrm>
              <a:noFill/>
            </p:grpSpPr>
            <p:sp>
              <p:nvSpPr>
                <p:cNvPr id="18" name="Freeform: Shape 420">
                  <a:extLst>
                    <a:ext uri="{FF2B5EF4-FFF2-40B4-BE49-F238E27FC236}">
                      <a16:creationId xmlns:a16="http://schemas.microsoft.com/office/drawing/2014/main" id="{3A7804A9-AFDA-1A86-5198-77935FFE6CAC}"/>
                    </a:ext>
                  </a:extLst>
                </p:cNvPr>
                <p:cNvSpPr/>
                <p:nvPr/>
              </p:nvSpPr>
              <p:spPr>
                <a:xfrm>
                  <a:off x="2342486" y="758377"/>
                  <a:ext cx="166298" cy="181723"/>
                </a:xfrm>
                <a:custGeom>
                  <a:avLst/>
                  <a:gdLst>
                    <a:gd name="connsiteX0" fmla="*/ 41584 w 166298"/>
                    <a:gd name="connsiteY0" fmla="*/ 138577 h 181723"/>
                    <a:gd name="connsiteX1" fmla="*/ 0 w 166298"/>
                    <a:gd name="connsiteY1" fmla="*/ 110890 h 181723"/>
                    <a:gd name="connsiteX2" fmla="*/ 0 w 166298"/>
                    <a:gd name="connsiteY2" fmla="*/ 27722 h 181723"/>
                    <a:gd name="connsiteX3" fmla="*/ 41584 w 166298"/>
                    <a:gd name="connsiteY3" fmla="*/ 0 h 181723"/>
                    <a:gd name="connsiteX4" fmla="*/ 124715 w 166298"/>
                    <a:gd name="connsiteY4" fmla="*/ 49687 h 181723"/>
                    <a:gd name="connsiteX5" fmla="*/ 124715 w 166298"/>
                    <a:gd name="connsiteY5" fmla="*/ 103604 h 181723"/>
                    <a:gd name="connsiteX6" fmla="*/ 166299 w 166298"/>
                    <a:gd name="connsiteY6" fmla="*/ 127203 h 181723"/>
                    <a:gd name="connsiteX7" fmla="*/ 166299 w 166298"/>
                    <a:gd name="connsiteY7" fmla="*/ 168112 h 181723"/>
                    <a:gd name="connsiteX8" fmla="*/ 166299 w 166298"/>
                    <a:gd name="connsiteY8" fmla="*/ 181724 h 18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98" h="181723">
                      <a:moveTo>
                        <a:pt x="41584" y="138577"/>
                      </a:moveTo>
                      <a:lnTo>
                        <a:pt x="0" y="110890"/>
                      </a:lnTo>
                      <a:lnTo>
                        <a:pt x="0" y="27722"/>
                      </a:lnTo>
                      <a:lnTo>
                        <a:pt x="41584" y="0"/>
                      </a:lnTo>
                      <a:lnTo>
                        <a:pt x="124715" y="49687"/>
                      </a:lnTo>
                      <a:lnTo>
                        <a:pt x="124715" y="103604"/>
                      </a:lnTo>
                      <a:lnTo>
                        <a:pt x="166299" y="127203"/>
                      </a:lnTo>
                      <a:lnTo>
                        <a:pt x="166299" y="168112"/>
                      </a:lnTo>
                      <a:lnTo>
                        <a:pt x="166299" y="181724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421">
                  <a:extLst>
                    <a:ext uri="{FF2B5EF4-FFF2-40B4-BE49-F238E27FC236}">
                      <a16:creationId xmlns:a16="http://schemas.microsoft.com/office/drawing/2014/main" id="{5D563B29-53D8-2F74-9AC5-C6E1763710DE}"/>
                    </a:ext>
                  </a:extLst>
                </p:cNvPr>
                <p:cNvSpPr/>
                <p:nvPr/>
              </p:nvSpPr>
              <p:spPr>
                <a:xfrm>
                  <a:off x="2259318" y="820753"/>
                  <a:ext cx="41583" cy="105736"/>
                </a:xfrm>
                <a:custGeom>
                  <a:avLst/>
                  <a:gdLst>
                    <a:gd name="connsiteX0" fmla="*/ 0 w 41583"/>
                    <a:gd name="connsiteY0" fmla="*/ 105736 h 105736"/>
                    <a:gd name="connsiteX1" fmla="*/ 0 w 41583"/>
                    <a:gd name="connsiteY1" fmla="*/ 62340 h 105736"/>
                    <a:gd name="connsiteX2" fmla="*/ 41584 w 41583"/>
                    <a:gd name="connsiteY2" fmla="*/ 41584 h 105736"/>
                    <a:gd name="connsiteX3" fmla="*/ 41584 w 41583"/>
                    <a:gd name="connsiteY3" fmla="*/ 0 h 105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83" h="105736">
                      <a:moveTo>
                        <a:pt x="0" y="105736"/>
                      </a:moveTo>
                      <a:lnTo>
                        <a:pt x="0" y="62340"/>
                      </a:lnTo>
                      <a:lnTo>
                        <a:pt x="41584" y="41584"/>
                      </a:lnTo>
                      <a:lnTo>
                        <a:pt x="41584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422">
                  <a:extLst>
                    <a:ext uri="{FF2B5EF4-FFF2-40B4-BE49-F238E27FC236}">
                      <a16:creationId xmlns:a16="http://schemas.microsoft.com/office/drawing/2014/main" id="{EC297B65-3C67-3534-1077-51A116E30583}"/>
                    </a:ext>
                  </a:extLst>
                </p:cNvPr>
                <p:cNvSpPr/>
                <p:nvPr/>
              </p:nvSpPr>
              <p:spPr>
                <a:xfrm>
                  <a:off x="2217735" y="862336"/>
                  <a:ext cx="41583" cy="20756"/>
                </a:xfrm>
                <a:custGeom>
                  <a:avLst/>
                  <a:gdLst>
                    <a:gd name="connsiteX0" fmla="*/ 41584 w 41583"/>
                    <a:gd name="connsiteY0" fmla="*/ 20756 h 20756"/>
                    <a:gd name="connsiteX1" fmla="*/ 0 w 41583"/>
                    <a:gd name="connsiteY1" fmla="*/ 0 h 20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0756">
                      <a:moveTo>
                        <a:pt x="41584" y="20756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423">
                  <a:extLst>
                    <a:ext uri="{FF2B5EF4-FFF2-40B4-BE49-F238E27FC236}">
                      <a16:creationId xmlns:a16="http://schemas.microsoft.com/office/drawing/2014/main" id="{BDAFC30F-D205-F14D-A86F-5AFED941943F}"/>
                    </a:ext>
                  </a:extLst>
                </p:cNvPr>
                <p:cNvSpPr/>
                <p:nvPr/>
              </p:nvSpPr>
              <p:spPr>
                <a:xfrm>
                  <a:off x="2259318" y="783541"/>
                  <a:ext cx="3554" cy="51073"/>
                </a:xfrm>
                <a:custGeom>
                  <a:avLst/>
                  <a:gdLst>
                    <a:gd name="connsiteX0" fmla="*/ 0 w 3554"/>
                    <a:gd name="connsiteY0" fmla="*/ 51073 h 51073"/>
                    <a:gd name="connsiteX1" fmla="*/ 0 w 3554"/>
                    <a:gd name="connsiteY1" fmla="*/ 0 h 5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51073">
                      <a:moveTo>
                        <a:pt x="0" y="5107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424">
                  <a:extLst>
                    <a:ext uri="{FF2B5EF4-FFF2-40B4-BE49-F238E27FC236}">
                      <a16:creationId xmlns:a16="http://schemas.microsoft.com/office/drawing/2014/main" id="{F5557877-21E7-4937-205D-026EC0729398}"/>
                    </a:ext>
                  </a:extLst>
                </p:cNvPr>
                <p:cNvSpPr/>
                <p:nvPr/>
              </p:nvSpPr>
              <p:spPr>
                <a:xfrm>
                  <a:off x="2176187" y="903351"/>
                  <a:ext cx="40019" cy="23564"/>
                </a:xfrm>
                <a:custGeom>
                  <a:avLst/>
                  <a:gdLst>
                    <a:gd name="connsiteX0" fmla="*/ 0 w 40019"/>
                    <a:gd name="connsiteY0" fmla="*/ 23564 h 23564"/>
                    <a:gd name="connsiteX1" fmla="*/ 40020 w 40019"/>
                    <a:gd name="connsiteY1" fmla="*/ 0 h 23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019" h="23564">
                      <a:moveTo>
                        <a:pt x="0" y="23564"/>
                      </a:moveTo>
                      <a:lnTo>
                        <a:pt x="4002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425">
                  <a:extLst>
                    <a:ext uri="{FF2B5EF4-FFF2-40B4-BE49-F238E27FC236}">
                      <a16:creationId xmlns:a16="http://schemas.microsoft.com/office/drawing/2014/main" id="{A8E2FCF2-CE1E-AEAD-B813-D7962044C965}"/>
                    </a:ext>
                  </a:extLst>
                </p:cNvPr>
                <p:cNvSpPr/>
                <p:nvPr/>
              </p:nvSpPr>
              <p:spPr>
                <a:xfrm>
                  <a:off x="2217735" y="924676"/>
                  <a:ext cx="41583" cy="27722"/>
                </a:xfrm>
                <a:custGeom>
                  <a:avLst/>
                  <a:gdLst>
                    <a:gd name="connsiteX0" fmla="*/ 0 w 41583"/>
                    <a:gd name="connsiteY0" fmla="*/ 27722 h 27722"/>
                    <a:gd name="connsiteX1" fmla="*/ 41584 w 41583"/>
                    <a:gd name="connsiteY1" fmla="*/ 0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7722">
                      <a:moveTo>
                        <a:pt x="0" y="27722"/>
                      </a:moveTo>
                      <a:lnTo>
                        <a:pt x="41584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: Shape 426">
                  <a:extLst>
                    <a:ext uri="{FF2B5EF4-FFF2-40B4-BE49-F238E27FC236}">
                      <a16:creationId xmlns:a16="http://schemas.microsoft.com/office/drawing/2014/main" id="{A64C97BE-FF12-B79A-D001-1B0295E739D6}"/>
                    </a:ext>
                  </a:extLst>
                </p:cNvPr>
                <p:cNvSpPr/>
                <p:nvPr/>
              </p:nvSpPr>
              <p:spPr>
                <a:xfrm>
                  <a:off x="2176187" y="758377"/>
                  <a:ext cx="166298" cy="184922"/>
                </a:xfrm>
                <a:custGeom>
                  <a:avLst/>
                  <a:gdLst>
                    <a:gd name="connsiteX0" fmla="*/ 166299 w 166298"/>
                    <a:gd name="connsiteY0" fmla="*/ 27722 h 184922"/>
                    <a:gd name="connsiteX1" fmla="*/ 124715 w 166298"/>
                    <a:gd name="connsiteY1" fmla="*/ 0 h 184922"/>
                    <a:gd name="connsiteX2" fmla="*/ 41548 w 166298"/>
                    <a:gd name="connsiteY2" fmla="*/ 48514 h 184922"/>
                    <a:gd name="connsiteX3" fmla="*/ 41548 w 166298"/>
                    <a:gd name="connsiteY3" fmla="*/ 103604 h 184922"/>
                    <a:gd name="connsiteX4" fmla="*/ 0 w 166298"/>
                    <a:gd name="connsiteY4" fmla="*/ 124715 h 184922"/>
                    <a:gd name="connsiteX5" fmla="*/ 0 w 166298"/>
                    <a:gd name="connsiteY5" fmla="*/ 168112 h 184922"/>
                    <a:gd name="connsiteX6" fmla="*/ 0 w 166298"/>
                    <a:gd name="connsiteY6" fmla="*/ 184923 h 184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6298" h="184922">
                      <a:moveTo>
                        <a:pt x="166299" y="27722"/>
                      </a:moveTo>
                      <a:lnTo>
                        <a:pt x="124715" y="0"/>
                      </a:lnTo>
                      <a:lnTo>
                        <a:pt x="41548" y="48514"/>
                      </a:lnTo>
                      <a:lnTo>
                        <a:pt x="41548" y="103604"/>
                      </a:lnTo>
                      <a:lnTo>
                        <a:pt x="0" y="124715"/>
                      </a:lnTo>
                      <a:lnTo>
                        <a:pt x="0" y="168112"/>
                      </a:lnTo>
                      <a:lnTo>
                        <a:pt x="0" y="18492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427">
                  <a:extLst>
                    <a:ext uri="{FF2B5EF4-FFF2-40B4-BE49-F238E27FC236}">
                      <a16:creationId xmlns:a16="http://schemas.microsoft.com/office/drawing/2014/main" id="{69E1C717-3988-64AA-08C3-F81F7298CB13}"/>
                    </a:ext>
                  </a:extLst>
                </p:cNvPr>
                <p:cNvSpPr/>
                <p:nvPr/>
              </p:nvSpPr>
              <p:spPr>
                <a:xfrm>
                  <a:off x="2259318" y="924676"/>
                  <a:ext cx="83167" cy="56617"/>
                </a:xfrm>
                <a:custGeom>
                  <a:avLst/>
                  <a:gdLst>
                    <a:gd name="connsiteX0" fmla="*/ 0 w 83167"/>
                    <a:gd name="connsiteY0" fmla="*/ 0 h 56617"/>
                    <a:gd name="connsiteX1" fmla="*/ 41584 w 83167"/>
                    <a:gd name="connsiteY1" fmla="*/ 27722 h 56617"/>
                    <a:gd name="connsiteX2" fmla="*/ 41584 w 83167"/>
                    <a:gd name="connsiteY2" fmla="*/ 56618 h 56617"/>
                    <a:gd name="connsiteX3" fmla="*/ 83167 w 83167"/>
                    <a:gd name="connsiteY3" fmla="*/ 34227 h 56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7" h="56617">
                      <a:moveTo>
                        <a:pt x="0" y="0"/>
                      </a:moveTo>
                      <a:lnTo>
                        <a:pt x="41584" y="27722"/>
                      </a:lnTo>
                      <a:lnTo>
                        <a:pt x="41584" y="56618"/>
                      </a:lnTo>
                      <a:lnTo>
                        <a:pt x="83167" y="34227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428">
                  <a:extLst>
                    <a:ext uri="{FF2B5EF4-FFF2-40B4-BE49-F238E27FC236}">
                      <a16:creationId xmlns:a16="http://schemas.microsoft.com/office/drawing/2014/main" id="{75F8910E-F602-35A3-E428-9806AF0E05E9}"/>
                    </a:ext>
                  </a:extLst>
                </p:cNvPr>
                <p:cNvSpPr/>
                <p:nvPr/>
              </p:nvSpPr>
              <p:spPr>
                <a:xfrm>
                  <a:off x="2467201" y="945468"/>
                  <a:ext cx="15069" cy="7534"/>
                </a:xfrm>
                <a:custGeom>
                  <a:avLst/>
                  <a:gdLst>
                    <a:gd name="connsiteX0" fmla="*/ 0 w 15069"/>
                    <a:gd name="connsiteY0" fmla="*/ 0 h 7534"/>
                    <a:gd name="connsiteX1" fmla="*/ 15070 w 15069"/>
                    <a:gd name="connsiteY1" fmla="*/ 7535 h 7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69" h="7534">
                      <a:moveTo>
                        <a:pt x="0" y="0"/>
                      </a:moveTo>
                      <a:lnTo>
                        <a:pt x="15070" y="7535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429">
                  <a:extLst>
                    <a:ext uri="{FF2B5EF4-FFF2-40B4-BE49-F238E27FC236}">
                      <a16:creationId xmlns:a16="http://schemas.microsoft.com/office/drawing/2014/main" id="{346DC763-01B4-CF2B-8695-3003C169C18A}"/>
                    </a:ext>
                  </a:extLst>
                </p:cNvPr>
                <p:cNvSpPr/>
                <p:nvPr/>
              </p:nvSpPr>
              <p:spPr>
                <a:xfrm>
                  <a:off x="2439478" y="834614"/>
                  <a:ext cx="27722" cy="3554"/>
                </a:xfrm>
                <a:custGeom>
                  <a:avLst/>
                  <a:gdLst>
                    <a:gd name="connsiteX0" fmla="*/ 27722 w 27722"/>
                    <a:gd name="connsiteY0" fmla="*/ 0 h 3554"/>
                    <a:gd name="connsiteX1" fmla="*/ 0 w 27722"/>
                    <a:gd name="connsiteY1" fmla="*/ 0 h 3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722" h="3554">
                      <a:moveTo>
                        <a:pt x="27722" y="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430">
                  <a:extLst>
                    <a:ext uri="{FF2B5EF4-FFF2-40B4-BE49-F238E27FC236}">
                      <a16:creationId xmlns:a16="http://schemas.microsoft.com/office/drawing/2014/main" id="{AFF1FC0A-B9CC-438C-6072-3BEA4F9760ED}"/>
                    </a:ext>
                  </a:extLst>
                </p:cNvPr>
                <p:cNvSpPr/>
                <p:nvPr/>
              </p:nvSpPr>
              <p:spPr>
                <a:xfrm>
                  <a:off x="2411792" y="82075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431">
                  <a:extLst>
                    <a:ext uri="{FF2B5EF4-FFF2-40B4-BE49-F238E27FC236}">
                      <a16:creationId xmlns:a16="http://schemas.microsoft.com/office/drawing/2014/main" id="{EB6C2D75-5A72-37C3-2DAD-6B7671D5D6C6}"/>
                    </a:ext>
                  </a:extLst>
                </p:cNvPr>
                <p:cNvSpPr/>
                <p:nvPr/>
              </p:nvSpPr>
              <p:spPr>
                <a:xfrm>
                  <a:off x="2439478" y="924676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432">
                  <a:extLst>
                    <a:ext uri="{FF2B5EF4-FFF2-40B4-BE49-F238E27FC236}">
                      <a16:creationId xmlns:a16="http://schemas.microsoft.com/office/drawing/2014/main" id="{922B0456-F444-08E4-84B2-3B0EDC4F432A}"/>
                    </a:ext>
                  </a:extLst>
                </p:cNvPr>
                <p:cNvSpPr/>
                <p:nvPr/>
              </p:nvSpPr>
              <p:spPr>
                <a:xfrm>
                  <a:off x="2384069" y="89002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433">
                  <a:extLst>
                    <a:ext uri="{FF2B5EF4-FFF2-40B4-BE49-F238E27FC236}">
                      <a16:creationId xmlns:a16="http://schemas.microsoft.com/office/drawing/2014/main" id="{13616EB4-BA0C-37AC-BC04-5A7F69EA3089}"/>
                    </a:ext>
                  </a:extLst>
                </p:cNvPr>
                <p:cNvSpPr/>
                <p:nvPr/>
              </p:nvSpPr>
              <p:spPr>
                <a:xfrm>
                  <a:off x="2304136" y="903351"/>
                  <a:ext cx="38349" cy="89315"/>
                </a:xfrm>
                <a:custGeom>
                  <a:avLst/>
                  <a:gdLst>
                    <a:gd name="connsiteX0" fmla="*/ 38349 w 38349"/>
                    <a:gd name="connsiteY0" fmla="*/ 89316 h 89315"/>
                    <a:gd name="connsiteX1" fmla="*/ 38349 w 38349"/>
                    <a:gd name="connsiteY1" fmla="*/ 23528 h 89315"/>
                    <a:gd name="connsiteX2" fmla="*/ 0 w 38349"/>
                    <a:gd name="connsiteY2" fmla="*/ 0 h 8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49" h="89315">
                      <a:moveTo>
                        <a:pt x="38349" y="89316"/>
                      </a:moveTo>
                      <a:lnTo>
                        <a:pt x="38349" y="235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aphic 1959">
                <a:extLst>
                  <a:ext uri="{FF2B5EF4-FFF2-40B4-BE49-F238E27FC236}">
                    <a16:creationId xmlns:a16="http://schemas.microsoft.com/office/drawing/2014/main" id="{E7526DBC-9E06-D1E5-0CC7-2A08A53E7565}"/>
                  </a:ext>
                </a:extLst>
              </p:cNvPr>
              <p:cNvGrpSpPr/>
              <p:nvPr/>
            </p:nvGrpSpPr>
            <p:grpSpPr>
              <a:xfrm>
                <a:off x="2106490" y="983533"/>
                <a:ext cx="471991" cy="352501"/>
                <a:chOff x="2106490" y="983533"/>
                <a:chExt cx="471991" cy="352501"/>
              </a:xfrm>
              <a:noFill/>
            </p:grpSpPr>
            <p:grpSp>
              <p:nvGrpSpPr>
                <p:cNvPr id="13" name="Graphic 1959">
                  <a:extLst>
                    <a:ext uri="{FF2B5EF4-FFF2-40B4-BE49-F238E27FC236}">
                      <a16:creationId xmlns:a16="http://schemas.microsoft.com/office/drawing/2014/main" id="{E676FBE4-5FFB-2E15-D2C5-F163915DA23D}"/>
                    </a:ext>
                  </a:extLst>
                </p:cNvPr>
                <p:cNvGrpSpPr/>
                <p:nvPr/>
              </p:nvGrpSpPr>
              <p:grpSpPr>
                <a:xfrm>
                  <a:off x="2106490" y="1205881"/>
                  <a:ext cx="471991" cy="130153"/>
                  <a:chOff x="2106490" y="1205881"/>
                  <a:chExt cx="471991" cy="130153"/>
                </a:xfrm>
                <a:noFill/>
              </p:grpSpPr>
              <p:sp>
                <p:nvSpPr>
                  <p:cNvPr id="15" name="Freeform: Shape 417">
                    <a:extLst>
                      <a:ext uri="{FF2B5EF4-FFF2-40B4-BE49-F238E27FC236}">
                        <a16:creationId xmlns:a16="http://schemas.microsoft.com/office/drawing/2014/main" id="{DEB3CAFD-6758-2821-FAEB-09F1D2807A33}"/>
                      </a:ext>
                    </a:extLst>
                  </p:cNvPr>
                  <p:cNvSpPr/>
                  <p:nvPr/>
                </p:nvSpPr>
                <p:spPr>
                  <a:xfrm>
                    <a:off x="2578481" y="1205881"/>
                    <a:ext cx="3554" cy="43929"/>
                  </a:xfrm>
                  <a:custGeom>
                    <a:avLst/>
                    <a:gdLst>
                      <a:gd name="connsiteX0" fmla="*/ 0 w 3554"/>
                      <a:gd name="connsiteY0" fmla="*/ 43929 h 43929"/>
                      <a:gd name="connsiteX1" fmla="*/ 0 w 3554"/>
                      <a:gd name="connsiteY1" fmla="*/ 0 h 43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54" h="43929">
                        <a:moveTo>
                          <a:pt x="0" y="43929"/>
                        </a:moveTo>
                        <a:lnTo>
                          <a:pt x="0" y="0"/>
                        </a:lnTo>
                      </a:path>
                    </a:pathLst>
                  </a:custGeom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418">
                    <a:extLst>
                      <a:ext uri="{FF2B5EF4-FFF2-40B4-BE49-F238E27FC236}">
                        <a16:creationId xmlns:a16="http://schemas.microsoft.com/office/drawing/2014/main" id="{2DEFF1E4-647F-2CD1-9CDA-DE8755ADD06B}"/>
                      </a:ext>
                    </a:extLst>
                  </p:cNvPr>
                  <p:cNvSpPr/>
                  <p:nvPr/>
                </p:nvSpPr>
                <p:spPr>
                  <a:xfrm>
                    <a:off x="2362602" y="1267545"/>
                    <a:ext cx="215879" cy="68488"/>
                  </a:xfrm>
                  <a:custGeom>
                    <a:avLst/>
                    <a:gdLst>
                      <a:gd name="connsiteX0" fmla="*/ 0 w 215879"/>
                      <a:gd name="connsiteY0" fmla="*/ 68489 h 68488"/>
                      <a:gd name="connsiteX1" fmla="*/ 215879 w 215879"/>
                      <a:gd name="connsiteY1" fmla="*/ 27403 h 68488"/>
                      <a:gd name="connsiteX2" fmla="*/ 215879 w 215879"/>
                      <a:gd name="connsiteY2" fmla="*/ 0 h 68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68488">
                        <a:moveTo>
                          <a:pt x="0" y="68489"/>
                        </a:moveTo>
                        <a:lnTo>
                          <a:pt x="215879" y="27403"/>
                        </a:lnTo>
                        <a:lnTo>
                          <a:pt x="215879" y="0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419">
                    <a:extLst>
                      <a:ext uri="{FF2B5EF4-FFF2-40B4-BE49-F238E27FC236}">
                        <a16:creationId xmlns:a16="http://schemas.microsoft.com/office/drawing/2014/main" id="{71613E66-D5F4-8609-C9C1-BE871E04B623}"/>
                      </a:ext>
                    </a:extLst>
                  </p:cNvPr>
                  <p:cNvSpPr/>
                  <p:nvPr/>
                </p:nvSpPr>
                <p:spPr>
                  <a:xfrm>
                    <a:off x="2106490" y="1236802"/>
                    <a:ext cx="215879" cy="99232"/>
                  </a:xfrm>
                  <a:custGeom>
                    <a:avLst/>
                    <a:gdLst>
                      <a:gd name="connsiteX0" fmla="*/ 0 w 215879"/>
                      <a:gd name="connsiteY0" fmla="*/ 0 h 99232"/>
                      <a:gd name="connsiteX1" fmla="*/ 0 w 215879"/>
                      <a:gd name="connsiteY1" fmla="*/ 58146 h 99232"/>
                      <a:gd name="connsiteX2" fmla="*/ 215879 w 215879"/>
                      <a:gd name="connsiteY2" fmla="*/ 99232 h 99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99232">
                        <a:moveTo>
                          <a:pt x="0" y="0"/>
                        </a:moveTo>
                        <a:lnTo>
                          <a:pt x="0" y="58146"/>
                        </a:lnTo>
                        <a:lnTo>
                          <a:pt x="215879" y="99232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" name="Freeform: Shape 416">
                  <a:extLst>
                    <a:ext uri="{FF2B5EF4-FFF2-40B4-BE49-F238E27FC236}">
                      <a16:creationId xmlns:a16="http://schemas.microsoft.com/office/drawing/2014/main" id="{5E1BF6CE-604B-BFA9-0994-1A0BCB84D1AD}"/>
                    </a:ext>
                  </a:extLst>
                </p:cNvPr>
                <p:cNvSpPr/>
                <p:nvPr/>
              </p:nvSpPr>
              <p:spPr>
                <a:xfrm>
                  <a:off x="2106490" y="983533"/>
                  <a:ext cx="471991" cy="352501"/>
                </a:xfrm>
                <a:custGeom>
                  <a:avLst/>
                  <a:gdLst>
                    <a:gd name="connsiteX0" fmla="*/ 471992 w 471991"/>
                    <a:gd name="connsiteY0" fmla="*/ 201485 h 352501"/>
                    <a:gd name="connsiteX1" fmla="*/ 471992 w 471991"/>
                    <a:gd name="connsiteY1" fmla="*/ 0 h 352501"/>
                    <a:gd name="connsiteX2" fmla="*/ 256112 w 471991"/>
                    <a:gd name="connsiteY2" fmla="*/ 26692 h 352501"/>
                    <a:gd name="connsiteX3" fmla="*/ 256112 w 471991"/>
                    <a:gd name="connsiteY3" fmla="*/ 352501 h 352501"/>
                    <a:gd name="connsiteX4" fmla="*/ 215879 w 471991"/>
                    <a:gd name="connsiteY4" fmla="*/ 352501 h 352501"/>
                    <a:gd name="connsiteX5" fmla="*/ 215879 w 471991"/>
                    <a:gd name="connsiteY5" fmla="*/ 26656 h 352501"/>
                    <a:gd name="connsiteX6" fmla="*/ 0 w 471991"/>
                    <a:gd name="connsiteY6" fmla="*/ 0 h 352501"/>
                    <a:gd name="connsiteX7" fmla="*/ 0 w 471991"/>
                    <a:gd name="connsiteY7" fmla="*/ 149914 h 352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1991" h="352501">
                      <a:moveTo>
                        <a:pt x="471992" y="201485"/>
                      </a:moveTo>
                      <a:lnTo>
                        <a:pt x="471992" y="0"/>
                      </a:lnTo>
                      <a:lnTo>
                        <a:pt x="256112" y="26692"/>
                      </a:lnTo>
                      <a:lnTo>
                        <a:pt x="256112" y="352501"/>
                      </a:lnTo>
                      <a:lnTo>
                        <a:pt x="215879" y="352501"/>
                      </a:lnTo>
                      <a:lnTo>
                        <a:pt x="215879" y="26656"/>
                      </a:lnTo>
                      <a:lnTo>
                        <a:pt x="0" y="0"/>
                      </a:lnTo>
                      <a:lnTo>
                        <a:pt x="0" y="149914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Freeform: Shape 409">
                <a:extLst>
                  <a:ext uri="{FF2B5EF4-FFF2-40B4-BE49-F238E27FC236}">
                    <a16:creationId xmlns:a16="http://schemas.microsoft.com/office/drawing/2014/main" id="{3546BF59-6580-32B5-08F7-7D87916575AA}"/>
                  </a:ext>
                </a:extLst>
              </p:cNvPr>
              <p:cNvSpPr/>
              <p:nvPr/>
            </p:nvSpPr>
            <p:spPr>
              <a:xfrm>
                <a:off x="2323506" y="1302198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6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" name="Freeform: Shape 410">
                <a:extLst>
                  <a:ext uri="{FF2B5EF4-FFF2-40B4-BE49-F238E27FC236}">
                    <a16:creationId xmlns:a16="http://schemas.microsoft.com/office/drawing/2014/main" id="{4FB4FEEE-8A35-D613-8AB9-E7E2559BDC58}"/>
                  </a:ext>
                </a:extLst>
              </p:cNvPr>
              <p:cNvSpPr/>
              <p:nvPr/>
            </p:nvSpPr>
            <p:spPr>
              <a:xfrm>
                <a:off x="2323506" y="1044771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5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9" name="Freeform: Shape 411">
                <a:extLst>
                  <a:ext uri="{FF2B5EF4-FFF2-40B4-BE49-F238E27FC236}">
                    <a16:creationId xmlns:a16="http://schemas.microsoft.com/office/drawing/2014/main" id="{C6253E6E-EAA6-A348-7BF0-1DA00FD3064D}"/>
                  </a:ext>
                </a:extLst>
              </p:cNvPr>
              <p:cNvSpPr/>
              <p:nvPr/>
            </p:nvSpPr>
            <p:spPr>
              <a:xfrm>
                <a:off x="2322405" y="1010189"/>
                <a:ext cx="40197" cy="3554"/>
              </a:xfrm>
              <a:custGeom>
                <a:avLst/>
                <a:gdLst>
                  <a:gd name="connsiteX0" fmla="*/ 40198 w 40197"/>
                  <a:gd name="connsiteY0" fmla="*/ 0 h 3554"/>
                  <a:gd name="connsiteX1" fmla="*/ 0 w 40197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197" h="3554">
                    <a:moveTo>
                      <a:pt x="40198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412">
                <a:extLst>
                  <a:ext uri="{FF2B5EF4-FFF2-40B4-BE49-F238E27FC236}">
                    <a16:creationId xmlns:a16="http://schemas.microsoft.com/office/drawing/2014/main" id="{2E05DF67-ABD6-FAD7-C190-878F4965FEFD}"/>
                  </a:ext>
                </a:extLst>
              </p:cNvPr>
              <p:cNvSpPr/>
              <p:nvPr/>
            </p:nvSpPr>
            <p:spPr>
              <a:xfrm>
                <a:off x="2106490" y="1148659"/>
                <a:ext cx="3554" cy="66107"/>
              </a:xfrm>
              <a:custGeom>
                <a:avLst/>
                <a:gdLst>
                  <a:gd name="connsiteX0" fmla="*/ 0 w 3554"/>
                  <a:gd name="connsiteY0" fmla="*/ 0 h 66107"/>
                  <a:gd name="connsiteX1" fmla="*/ 0 w 3554"/>
                  <a:gd name="connsiteY1" fmla="*/ 66107 h 6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66107">
                    <a:moveTo>
                      <a:pt x="0" y="0"/>
                    </a:moveTo>
                    <a:lnTo>
                      <a:pt x="0" y="66107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413">
                <a:extLst>
                  <a:ext uri="{FF2B5EF4-FFF2-40B4-BE49-F238E27FC236}">
                    <a16:creationId xmlns:a16="http://schemas.microsoft.com/office/drawing/2014/main" id="{F15E7AC4-90D2-0E6F-EB82-8A0C43D8A5AC}"/>
                  </a:ext>
                </a:extLst>
              </p:cNvPr>
              <p:cNvSpPr/>
              <p:nvPr/>
            </p:nvSpPr>
            <p:spPr>
              <a:xfrm>
                <a:off x="2147860" y="952398"/>
                <a:ext cx="194625" cy="57790"/>
              </a:xfrm>
              <a:custGeom>
                <a:avLst/>
                <a:gdLst>
                  <a:gd name="connsiteX0" fmla="*/ 0 w 194625"/>
                  <a:gd name="connsiteY0" fmla="*/ 36252 h 57790"/>
                  <a:gd name="connsiteX1" fmla="*/ 0 w 194625"/>
                  <a:gd name="connsiteY1" fmla="*/ 0 h 57790"/>
                  <a:gd name="connsiteX2" fmla="*/ 194626 w 194625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625" h="57790">
                    <a:moveTo>
                      <a:pt x="0" y="36252"/>
                    </a:moveTo>
                    <a:lnTo>
                      <a:pt x="0" y="0"/>
                    </a:lnTo>
                    <a:lnTo>
                      <a:pt x="194626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414">
                <a:extLst>
                  <a:ext uri="{FF2B5EF4-FFF2-40B4-BE49-F238E27FC236}">
                    <a16:creationId xmlns:a16="http://schemas.microsoft.com/office/drawing/2014/main" id="{D3F2C300-075E-3372-8708-AF1C1ED3A424}"/>
                  </a:ext>
                </a:extLst>
              </p:cNvPr>
              <p:cNvSpPr/>
              <p:nvPr/>
            </p:nvSpPr>
            <p:spPr>
              <a:xfrm>
                <a:off x="2347995" y="952398"/>
                <a:ext cx="194589" cy="57790"/>
              </a:xfrm>
              <a:custGeom>
                <a:avLst/>
                <a:gdLst>
                  <a:gd name="connsiteX0" fmla="*/ 194590 w 194589"/>
                  <a:gd name="connsiteY0" fmla="*/ 36252 h 57790"/>
                  <a:gd name="connsiteX1" fmla="*/ 194590 w 194589"/>
                  <a:gd name="connsiteY1" fmla="*/ 0 h 57790"/>
                  <a:gd name="connsiteX2" fmla="*/ 0 w 194589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589" h="57790">
                    <a:moveTo>
                      <a:pt x="194590" y="36252"/>
                    </a:moveTo>
                    <a:lnTo>
                      <a:pt x="194590" y="0"/>
                    </a:lnTo>
                    <a:lnTo>
                      <a:pt x="0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43163D-6EEB-2D91-43FD-9B26C6EE74B9}"/>
                </a:ext>
              </a:extLst>
            </p:cNvPr>
            <p:cNvSpPr txBox="1"/>
            <p:nvPr/>
          </p:nvSpPr>
          <p:spPr>
            <a:xfrm>
              <a:off x="1849995" y="4690405"/>
              <a:ext cx="1751030" cy="234708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Error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Knowledge Base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1C1F40A-F850-604B-707D-6866BE8B9B31}"/>
              </a:ext>
            </a:extLst>
          </p:cNvPr>
          <p:cNvGrpSpPr/>
          <p:nvPr/>
        </p:nvGrpSpPr>
        <p:grpSpPr>
          <a:xfrm>
            <a:off x="5281676" y="1613179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481C17-1490-9569-6E29-D6A61073E16C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Error Support History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Query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0F93624-6E0F-A438-A058-7DBE8B2D3397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F3195678-47EF-A7EB-5FB9-FD085E1E9626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9F42B303-4AA1-6773-3393-BE9A5032B506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B907477E-20A1-2F62-36D3-84B3A9A3DC25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51F7184D-631E-7CB6-955C-EF9EAA06E115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75144B01-15CA-8269-0DBB-6F844D174574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58992224-8293-E4B6-CE01-77764B27CEA2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0415C040-CA5E-77D4-0B4C-30A270C11F68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30C412D2-E15A-F0FC-066D-D2045B883C56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DCE80CA1-C2C7-F51C-31D6-CBCD871DAD63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E529826B-B770-E114-DE7D-A39CABF92D96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0BAB7C77-1B4B-6CC7-A15F-581394F25F48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CDBFE18F-3213-1318-7BDD-E3E73D86FC41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65E0F654-9CB5-E039-B353-FD9C63A0B691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23299F7C-93F2-1D97-741A-FBC88F5C9A82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1F2F8141-FBE9-A9BA-7E0B-51069D5A78AF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C6EE77FC-5B9F-8361-DD5A-F6A932EE7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7C13B9-7E05-A3C2-070E-07DCC35D08E1}"/>
              </a:ext>
            </a:extLst>
          </p:cNvPr>
          <p:cNvGrpSpPr/>
          <p:nvPr/>
        </p:nvGrpSpPr>
        <p:grpSpPr>
          <a:xfrm>
            <a:off x="6585075" y="1492578"/>
            <a:ext cx="2005202" cy="1303083"/>
            <a:chOff x="7224592" y="3907241"/>
            <a:chExt cx="2005202" cy="1303083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1A8C468C-C6C1-25F8-2CDC-9B81A2CE8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BDC3A16C-ED71-8988-0D31-CC519CC25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592" y="4563993"/>
              <a:ext cx="200520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Error Support History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Query Function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116C6D3-AB3F-D5E9-F4C1-FB063F2088BE}"/>
              </a:ext>
            </a:extLst>
          </p:cNvPr>
          <p:cNvGrpSpPr/>
          <p:nvPr/>
        </p:nvGrpSpPr>
        <p:grpSpPr>
          <a:xfrm>
            <a:off x="3078882" y="3082438"/>
            <a:ext cx="1479859" cy="1024419"/>
            <a:chOff x="3118175" y="3016637"/>
            <a:chExt cx="1479859" cy="102441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FCA97DD-53DD-7AE3-FCB7-D886E5A4B043}"/>
                </a:ext>
              </a:extLst>
            </p:cNvPr>
            <p:cNvSpPr txBox="1"/>
            <p:nvPr/>
          </p:nvSpPr>
          <p:spPr>
            <a:xfrm>
              <a:off x="3118175" y="3725552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Product Support Agent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8B7AA93-770E-11FE-A5C8-50A18F68123A}"/>
                </a:ext>
              </a:extLst>
            </p:cNvPr>
            <p:cNvGrpSpPr/>
            <p:nvPr/>
          </p:nvGrpSpPr>
          <p:grpSpPr>
            <a:xfrm>
              <a:off x="3490273" y="3016637"/>
              <a:ext cx="735662" cy="570615"/>
              <a:chOff x="6152575" y="1890080"/>
              <a:chExt cx="735662" cy="570615"/>
            </a:xfrm>
          </p:grpSpPr>
          <p:grpSp>
            <p:nvGrpSpPr>
              <p:cNvPr id="61" name="Graphic 18">
                <a:extLst>
                  <a:ext uri="{FF2B5EF4-FFF2-40B4-BE49-F238E27FC236}">
                    <a16:creationId xmlns:a16="http://schemas.microsoft.com/office/drawing/2014/main" id="{A9AAAFAC-9FC2-4B1F-452F-C90FF8E4E82F}"/>
                  </a:ext>
                </a:extLst>
              </p:cNvPr>
              <p:cNvGrpSpPr/>
              <p:nvPr/>
            </p:nvGrpSpPr>
            <p:grpSpPr>
              <a:xfrm>
                <a:off x="6215194" y="1890080"/>
                <a:ext cx="496385" cy="570615"/>
                <a:chOff x="6215194" y="1890080"/>
                <a:chExt cx="496385" cy="570615"/>
              </a:xfrm>
              <a:noFill/>
            </p:grpSpPr>
            <p:sp>
              <p:nvSpPr>
                <p:cNvPr id="77" name="Freeform: Shape 50">
                  <a:extLst>
                    <a:ext uri="{FF2B5EF4-FFF2-40B4-BE49-F238E27FC236}">
                      <a16:creationId xmlns:a16="http://schemas.microsoft.com/office/drawing/2014/main" id="{ED1396E5-63EE-0BC8-7558-880F3521CD10}"/>
                    </a:ext>
                  </a:extLst>
                </p:cNvPr>
                <p:cNvSpPr/>
                <p:nvPr/>
              </p:nvSpPr>
              <p:spPr>
                <a:xfrm>
                  <a:off x="6640252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51">
                  <a:extLst>
                    <a:ext uri="{FF2B5EF4-FFF2-40B4-BE49-F238E27FC236}">
                      <a16:creationId xmlns:a16="http://schemas.microsoft.com/office/drawing/2014/main" id="{9C9BAD53-AF54-7C6A-1A6A-DF7D133556DD}"/>
                    </a:ext>
                  </a:extLst>
                </p:cNvPr>
                <p:cNvSpPr/>
                <p:nvPr/>
              </p:nvSpPr>
              <p:spPr>
                <a:xfrm>
                  <a:off x="6577634" y="2381489"/>
                  <a:ext cx="63033" cy="37322"/>
                </a:xfrm>
                <a:custGeom>
                  <a:avLst/>
                  <a:gdLst>
                    <a:gd name="connsiteX0" fmla="*/ 63033 w 63033"/>
                    <a:gd name="connsiteY0" fmla="*/ 37322 h 37322"/>
                    <a:gd name="connsiteX1" fmla="*/ 0 w 63033"/>
                    <a:gd name="connsiteY1" fmla="*/ 0 h 37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033" h="37322">
                      <a:moveTo>
                        <a:pt x="63033" y="37322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52">
                  <a:extLst>
                    <a:ext uri="{FF2B5EF4-FFF2-40B4-BE49-F238E27FC236}">
                      <a16:creationId xmlns:a16="http://schemas.microsoft.com/office/drawing/2014/main" id="{50F353C0-E07C-4849-04B5-93D3FD36CD0F}"/>
                    </a:ext>
                  </a:extLst>
                </p:cNvPr>
                <p:cNvSpPr/>
                <p:nvPr/>
              </p:nvSpPr>
              <p:spPr>
                <a:xfrm>
                  <a:off x="6497599" y="2360340"/>
                  <a:ext cx="213980" cy="100355"/>
                </a:xfrm>
                <a:custGeom>
                  <a:avLst/>
                  <a:gdLst>
                    <a:gd name="connsiteX0" fmla="*/ 213981 w 213980"/>
                    <a:gd name="connsiteY0" fmla="*/ 0 h 100355"/>
                    <a:gd name="connsiteX1" fmla="*/ 213981 w 213980"/>
                    <a:gd name="connsiteY1" fmla="*/ 17002 h 100355"/>
                    <a:gd name="connsiteX2" fmla="*/ 71327 w 213980"/>
                    <a:gd name="connsiteY2" fmla="*/ 100355 h 100355"/>
                    <a:gd name="connsiteX3" fmla="*/ 0 w 213980"/>
                    <a:gd name="connsiteY3" fmla="*/ 62204 h 100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00355">
                      <a:moveTo>
                        <a:pt x="213981" y="0"/>
                      </a:moveTo>
                      <a:lnTo>
                        <a:pt x="213981" y="17002"/>
                      </a:lnTo>
                      <a:lnTo>
                        <a:pt x="71327" y="100355"/>
                      </a:lnTo>
                      <a:lnTo>
                        <a:pt x="0" y="6220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53">
                  <a:extLst>
                    <a:ext uri="{FF2B5EF4-FFF2-40B4-BE49-F238E27FC236}">
                      <a16:creationId xmlns:a16="http://schemas.microsoft.com/office/drawing/2014/main" id="{E03207B3-5570-4DA2-780D-A13A57993092}"/>
                    </a:ext>
                  </a:extLst>
                </p:cNvPr>
                <p:cNvSpPr/>
                <p:nvPr/>
              </p:nvSpPr>
              <p:spPr>
                <a:xfrm>
                  <a:off x="6497599" y="1890080"/>
                  <a:ext cx="213980" cy="129383"/>
                </a:xfrm>
                <a:custGeom>
                  <a:avLst/>
                  <a:gdLst>
                    <a:gd name="connsiteX0" fmla="*/ 0 w 213980"/>
                    <a:gd name="connsiteY0" fmla="*/ 47275 h 129383"/>
                    <a:gd name="connsiteX1" fmla="*/ 71327 w 213980"/>
                    <a:gd name="connsiteY1" fmla="*/ 0 h 129383"/>
                    <a:gd name="connsiteX2" fmla="*/ 213981 w 213980"/>
                    <a:gd name="connsiteY2" fmla="*/ 82938 h 129383"/>
                    <a:gd name="connsiteX3" fmla="*/ 213981 w 213980"/>
                    <a:gd name="connsiteY3" fmla="*/ 129384 h 12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29383">
                      <a:moveTo>
                        <a:pt x="0" y="47275"/>
                      </a:moveTo>
                      <a:lnTo>
                        <a:pt x="71327" y="0"/>
                      </a:lnTo>
                      <a:lnTo>
                        <a:pt x="213981" y="82938"/>
                      </a:lnTo>
                      <a:lnTo>
                        <a:pt x="213981" y="12938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54">
                  <a:extLst>
                    <a:ext uri="{FF2B5EF4-FFF2-40B4-BE49-F238E27FC236}">
                      <a16:creationId xmlns:a16="http://schemas.microsoft.com/office/drawing/2014/main" id="{81FE479C-F191-2864-CC6C-4CDFB2807154}"/>
                    </a:ext>
                  </a:extLst>
                </p:cNvPr>
                <p:cNvSpPr/>
                <p:nvPr/>
              </p:nvSpPr>
              <p:spPr>
                <a:xfrm>
                  <a:off x="6286521" y="2068397"/>
                  <a:ext cx="71326" cy="35663"/>
                </a:xfrm>
                <a:custGeom>
                  <a:avLst/>
                  <a:gdLst>
                    <a:gd name="connsiteX0" fmla="*/ 71327 w 71326"/>
                    <a:gd name="connsiteY0" fmla="*/ 35663 h 35663"/>
                    <a:gd name="connsiteX1" fmla="*/ 0 w 71326"/>
                    <a:gd name="connsiteY1" fmla="*/ 0 h 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326" h="35663">
                      <a:moveTo>
                        <a:pt x="71327" y="3566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55">
                  <a:extLst>
                    <a:ext uri="{FF2B5EF4-FFF2-40B4-BE49-F238E27FC236}">
                      <a16:creationId xmlns:a16="http://schemas.microsoft.com/office/drawing/2014/main" id="{2B54179D-D6CB-7279-36EF-2EE28E85C654}"/>
                    </a:ext>
                  </a:extLst>
                </p:cNvPr>
                <p:cNvSpPr/>
                <p:nvPr/>
              </p:nvSpPr>
              <p:spPr>
                <a:xfrm>
                  <a:off x="6357847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56">
                  <a:extLst>
                    <a:ext uri="{FF2B5EF4-FFF2-40B4-BE49-F238E27FC236}">
                      <a16:creationId xmlns:a16="http://schemas.microsoft.com/office/drawing/2014/main" id="{D537F357-C5DC-E484-D7A7-242D44E4F89E}"/>
                    </a:ext>
                  </a:extLst>
                </p:cNvPr>
                <p:cNvSpPr/>
                <p:nvPr/>
              </p:nvSpPr>
              <p:spPr>
                <a:xfrm>
                  <a:off x="6215194" y="2138894"/>
                  <a:ext cx="68838" cy="40225"/>
                </a:xfrm>
                <a:custGeom>
                  <a:avLst/>
                  <a:gdLst>
                    <a:gd name="connsiteX0" fmla="*/ 0 w 68838"/>
                    <a:gd name="connsiteY0" fmla="*/ 40225 h 40225"/>
                    <a:gd name="connsiteX1" fmla="*/ 68839 w 68838"/>
                    <a:gd name="connsiteY1" fmla="*/ 0 h 4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38" h="40225">
                      <a:moveTo>
                        <a:pt x="0" y="40225"/>
                      </a:moveTo>
                      <a:lnTo>
                        <a:pt x="68839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57">
                  <a:extLst>
                    <a:ext uri="{FF2B5EF4-FFF2-40B4-BE49-F238E27FC236}">
                      <a16:creationId xmlns:a16="http://schemas.microsoft.com/office/drawing/2014/main" id="{1088D9FD-245E-A054-1F27-BA111A425AEC}"/>
                    </a:ext>
                  </a:extLst>
                </p:cNvPr>
                <p:cNvSpPr/>
                <p:nvPr/>
              </p:nvSpPr>
              <p:spPr>
                <a:xfrm>
                  <a:off x="6356189" y="2381489"/>
                  <a:ext cx="64277" cy="38151"/>
                </a:xfrm>
                <a:custGeom>
                  <a:avLst/>
                  <a:gdLst>
                    <a:gd name="connsiteX0" fmla="*/ 0 w 64277"/>
                    <a:gd name="connsiteY0" fmla="*/ 38152 h 38151"/>
                    <a:gd name="connsiteX1" fmla="*/ 64277 w 64277"/>
                    <a:gd name="connsiteY1" fmla="*/ 0 h 38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277" h="38151">
                      <a:moveTo>
                        <a:pt x="0" y="38152"/>
                      </a:moveTo>
                      <a:lnTo>
                        <a:pt x="64277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58">
                  <a:extLst>
                    <a:ext uri="{FF2B5EF4-FFF2-40B4-BE49-F238E27FC236}">
                      <a16:creationId xmlns:a16="http://schemas.microsoft.com/office/drawing/2014/main" id="{1FC6B517-5F28-A492-033F-9CE6138AE3C9}"/>
                    </a:ext>
                  </a:extLst>
                </p:cNvPr>
                <p:cNvSpPr/>
                <p:nvPr/>
              </p:nvSpPr>
              <p:spPr>
                <a:xfrm>
                  <a:off x="6318866" y="2396418"/>
                  <a:ext cx="181634" cy="64277"/>
                </a:xfrm>
                <a:custGeom>
                  <a:avLst/>
                  <a:gdLst>
                    <a:gd name="connsiteX0" fmla="*/ 0 w 181634"/>
                    <a:gd name="connsiteY0" fmla="*/ 0 h 64277"/>
                    <a:gd name="connsiteX1" fmla="*/ 110308 w 181634"/>
                    <a:gd name="connsiteY1" fmla="*/ 64277 h 64277"/>
                    <a:gd name="connsiteX2" fmla="*/ 181635 w 181634"/>
                    <a:gd name="connsiteY2" fmla="*/ 26126 h 6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634" h="64277">
                      <a:moveTo>
                        <a:pt x="0" y="0"/>
                      </a:moveTo>
                      <a:lnTo>
                        <a:pt x="110308" y="64277"/>
                      </a:lnTo>
                      <a:lnTo>
                        <a:pt x="181635" y="26126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59">
                  <a:extLst>
                    <a:ext uri="{FF2B5EF4-FFF2-40B4-BE49-F238E27FC236}">
                      <a16:creationId xmlns:a16="http://schemas.microsoft.com/office/drawing/2014/main" id="{948FA9DE-9CEA-D24D-27D6-FA9ABE7C4923}"/>
                    </a:ext>
                  </a:extLst>
                </p:cNvPr>
                <p:cNvSpPr/>
                <p:nvPr/>
              </p:nvSpPr>
              <p:spPr>
                <a:xfrm>
                  <a:off x="6215194" y="1890080"/>
                  <a:ext cx="285307" cy="320971"/>
                </a:xfrm>
                <a:custGeom>
                  <a:avLst/>
                  <a:gdLst>
                    <a:gd name="connsiteX0" fmla="*/ 285308 w 285307"/>
                    <a:gd name="connsiteY0" fmla="*/ 47275 h 320971"/>
                    <a:gd name="connsiteX1" fmla="*/ 213981 w 285307"/>
                    <a:gd name="connsiteY1" fmla="*/ 0 h 320971"/>
                    <a:gd name="connsiteX2" fmla="*/ 71327 w 285307"/>
                    <a:gd name="connsiteY2" fmla="*/ 82938 h 320971"/>
                    <a:gd name="connsiteX3" fmla="*/ 71327 w 285307"/>
                    <a:gd name="connsiteY3" fmla="*/ 177488 h 320971"/>
                    <a:gd name="connsiteX4" fmla="*/ 0 w 285307"/>
                    <a:gd name="connsiteY4" fmla="*/ 213981 h 320971"/>
                    <a:gd name="connsiteX5" fmla="*/ 0 w 285307"/>
                    <a:gd name="connsiteY5" fmla="*/ 288211 h 320971"/>
                    <a:gd name="connsiteX6" fmla="*/ 0 w 285307"/>
                    <a:gd name="connsiteY6" fmla="*/ 320971 h 32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07" h="320971">
                      <a:moveTo>
                        <a:pt x="285308" y="47275"/>
                      </a:moveTo>
                      <a:lnTo>
                        <a:pt x="213981" y="0"/>
                      </a:lnTo>
                      <a:lnTo>
                        <a:pt x="71327" y="82938"/>
                      </a:lnTo>
                      <a:lnTo>
                        <a:pt x="71327" y="177488"/>
                      </a:lnTo>
                      <a:lnTo>
                        <a:pt x="0" y="213981"/>
                      </a:lnTo>
                      <a:lnTo>
                        <a:pt x="0" y="288211"/>
                      </a:lnTo>
                      <a:lnTo>
                        <a:pt x="0" y="320971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aphic 18">
                <a:extLst>
                  <a:ext uri="{FF2B5EF4-FFF2-40B4-BE49-F238E27FC236}">
                    <a16:creationId xmlns:a16="http://schemas.microsoft.com/office/drawing/2014/main" id="{E9A6F6AC-F1A7-D474-A57E-9527EED7D5E2}"/>
                  </a:ext>
                </a:extLst>
              </p:cNvPr>
              <p:cNvGrpSpPr/>
              <p:nvPr/>
            </p:nvGrpSpPr>
            <p:grpSpPr>
              <a:xfrm>
                <a:off x="6415071" y="2046866"/>
                <a:ext cx="252965" cy="298130"/>
                <a:chOff x="6415071" y="2046866"/>
                <a:chExt cx="252965" cy="298130"/>
              </a:xfrm>
              <a:noFill/>
            </p:grpSpPr>
            <p:sp>
              <p:nvSpPr>
                <p:cNvPr id="72" name="Freeform: Shape 61">
                  <a:extLst>
                    <a:ext uri="{FF2B5EF4-FFF2-40B4-BE49-F238E27FC236}">
                      <a16:creationId xmlns:a16="http://schemas.microsoft.com/office/drawing/2014/main" id="{A9F9C784-9CA6-5088-E3A4-7025A0330810}"/>
                    </a:ext>
                  </a:extLst>
                </p:cNvPr>
                <p:cNvSpPr/>
                <p:nvPr/>
              </p:nvSpPr>
              <p:spPr>
                <a:xfrm>
                  <a:off x="6480181" y="2195707"/>
                  <a:ext cx="187855" cy="4146"/>
                </a:xfrm>
                <a:custGeom>
                  <a:avLst/>
                  <a:gdLst>
                    <a:gd name="connsiteX0" fmla="*/ 0 w 187855"/>
                    <a:gd name="connsiteY0" fmla="*/ 0 h 4146"/>
                    <a:gd name="connsiteX1" fmla="*/ 187855 w 187855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855" h="4146">
                      <a:moveTo>
                        <a:pt x="0" y="0"/>
                      </a:moveTo>
                      <a:lnTo>
                        <a:pt x="187855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62">
                  <a:extLst>
                    <a:ext uri="{FF2B5EF4-FFF2-40B4-BE49-F238E27FC236}">
                      <a16:creationId xmlns:a16="http://schemas.microsoft.com/office/drawing/2014/main" id="{BA6D4F9F-D8D3-2FF4-B3CC-0291BED3814F}"/>
                    </a:ext>
                  </a:extLst>
                </p:cNvPr>
                <p:cNvSpPr/>
                <p:nvPr/>
              </p:nvSpPr>
              <p:spPr>
                <a:xfrm>
                  <a:off x="6480181" y="2073373"/>
                  <a:ext cx="93720" cy="245082"/>
                </a:xfrm>
                <a:custGeom>
                  <a:avLst/>
                  <a:gdLst>
                    <a:gd name="connsiteX0" fmla="*/ 0 w 93720"/>
                    <a:gd name="connsiteY0" fmla="*/ 0 h 245082"/>
                    <a:gd name="connsiteX1" fmla="*/ 93720 w 93720"/>
                    <a:gd name="connsiteY1" fmla="*/ 0 h 245082"/>
                    <a:gd name="connsiteX2" fmla="*/ 93720 w 93720"/>
                    <a:gd name="connsiteY2" fmla="*/ 245083 h 245082"/>
                    <a:gd name="connsiteX3" fmla="*/ 0 w 93720"/>
                    <a:gd name="connsiteY3" fmla="*/ 245083 h 2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20" h="245082">
                      <a:moveTo>
                        <a:pt x="0" y="0"/>
                      </a:moveTo>
                      <a:lnTo>
                        <a:pt x="93720" y="0"/>
                      </a:lnTo>
                      <a:lnTo>
                        <a:pt x="93720" y="245083"/>
                      </a:lnTo>
                      <a:lnTo>
                        <a:pt x="0" y="24508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19">
                  <a:extLst>
                    <a:ext uri="{FF2B5EF4-FFF2-40B4-BE49-F238E27FC236}">
                      <a16:creationId xmlns:a16="http://schemas.microsoft.com/office/drawing/2014/main" id="{714B23B1-AC94-DC69-32ED-F3D16B37EF63}"/>
                    </a:ext>
                  </a:extLst>
                </p:cNvPr>
                <p:cNvSpPr/>
                <p:nvPr/>
              </p:nvSpPr>
              <p:spPr>
                <a:xfrm rot="5400000">
                  <a:off x="6415071" y="2046866"/>
                  <a:ext cx="53080" cy="53080"/>
                </a:xfrm>
                <a:custGeom>
                  <a:avLst/>
                  <a:gdLst>
                    <a:gd name="connsiteX0" fmla="*/ 0 w 53080"/>
                    <a:gd name="connsiteY0" fmla="*/ 0 h 53080"/>
                    <a:gd name="connsiteX1" fmla="*/ 53080 w 53080"/>
                    <a:gd name="connsiteY1" fmla="*/ 0 h 53080"/>
                    <a:gd name="connsiteX2" fmla="*/ 53080 w 53080"/>
                    <a:gd name="connsiteY2" fmla="*/ 53081 h 53080"/>
                    <a:gd name="connsiteX3" fmla="*/ 0 w 53080"/>
                    <a:gd name="connsiteY3" fmla="*/ 53081 h 53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80" h="53080">
                      <a:moveTo>
                        <a:pt x="0" y="0"/>
                      </a:moveTo>
                      <a:lnTo>
                        <a:pt x="53080" y="0"/>
                      </a:lnTo>
                      <a:lnTo>
                        <a:pt x="53080" y="53081"/>
                      </a:lnTo>
                      <a:lnTo>
                        <a:pt x="0" y="5308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20">
                  <a:extLst>
                    <a:ext uri="{FF2B5EF4-FFF2-40B4-BE49-F238E27FC236}">
                      <a16:creationId xmlns:a16="http://schemas.microsoft.com/office/drawing/2014/main" id="{C4880E40-D9F8-2066-EE56-E41CB65DF9D7}"/>
                    </a:ext>
                  </a:extLst>
                </p:cNvPr>
                <p:cNvSpPr/>
                <p:nvPr/>
              </p:nvSpPr>
              <p:spPr>
                <a:xfrm>
                  <a:off x="6415490" y="2161702"/>
                  <a:ext cx="52665" cy="68424"/>
                </a:xfrm>
                <a:custGeom>
                  <a:avLst/>
                  <a:gdLst>
                    <a:gd name="connsiteX0" fmla="*/ 0 w 52665"/>
                    <a:gd name="connsiteY0" fmla="*/ 68424 h 68424"/>
                    <a:gd name="connsiteX1" fmla="*/ 0 w 52665"/>
                    <a:gd name="connsiteY1" fmla="*/ 0 h 68424"/>
                    <a:gd name="connsiteX2" fmla="*/ 52666 w 52665"/>
                    <a:gd name="connsiteY2" fmla="*/ 34005 h 68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665" h="68424">
                      <a:moveTo>
                        <a:pt x="0" y="68424"/>
                      </a:moveTo>
                      <a:lnTo>
                        <a:pt x="0" y="0"/>
                      </a:lnTo>
                      <a:lnTo>
                        <a:pt x="52666" y="3400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21">
                  <a:extLst>
                    <a:ext uri="{FF2B5EF4-FFF2-40B4-BE49-F238E27FC236}">
                      <a16:creationId xmlns:a16="http://schemas.microsoft.com/office/drawing/2014/main" id="{B61F9DF6-EE32-EB56-E42D-D6590B4F8779}"/>
                    </a:ext>
                  </a:extLst>
                </p:cNvPr>
                <p:cNvSpPr/>
                <p:nvPr/>
              </p:nvSpPr>
              <p:spPr>
                <a:xfrm>
                  <a:off x="6415490" y="2292330"/>
                  <a:ext cx="52665" cy="52665"/>
                </a:xfrm>
                <a:custGeom>
                  <a:avLst/>
                  <a:gdLst>
                    <a:gd name="connsiteX0" fmla="*/ 0 w 52665"/>
                    <a:gd name="connsiteY0" fmla="*/ 30272 h 52665"/>
                    <a:gd name="connsiteX1" fmla="*/ 0 w 52665"/>
                    <a:gd name="connsiteY1" fmla="*/ 22393 h 52665"/>
                    <a:gd name="connsiteX2" fmla="*/ 22393 w 52665"/>
                    <a:gd name="connsiteY2" fmla="*/ 0 h 52665"/>
                    <a:gd name="connsiteX3" fmla="*/ 30272 w 52665"/>
                    <a:gd name="connsiteY3" fmla="*/ 0 h 52665"/>
                    <a:gd name="connsiteX4" fmla="*/ 52666 w 52665"/>
                    <a:gd name="connsiteY4" fmla="*/ 22393 h 52665"/>
                    <a:gd name="connsiteX5" fmla="*/ 52666 w 52665"/>
                    <a:gd name="connsiteY5" fmla="*/ 30272 h 52665"/>
                    <a:gd name="connsiteX6" fmla="*/ 30272 w 52665"/>
                    <a:gd name="connsiteY6" fmla="*/ 52666 h 52665"/>
                    <a:gd name="connsiteX7" fmla="*/ 22393 w 52665"/>
                    <a:gd name="connsiteY7" fmla="*/ 52666 h 52665"/>
                    <a:gd name="connsiteX8" fmla="*/ 0 w 52665"/>
                    <a:gd name="connsiteY8" fmla="*/ 30272 h 5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665" h="52665">
                      <a:moveTo>
                        <a:pt x="0" y="30272"/>
                      </a:moveTo>
                      <a:lnTo>
                        <a:pt x="0" y="22393"/>
                      </a:lnTo>
                      <a:cubicBezTo>
                        <a:pt x="0" y="9953"/>
                        <a:pt x="9953" y="0"/>
                        <a:pt x="22393" y="0"/>
                      </a:cubicBezTo>
                      <a:lnTo>
                        <a:pt x="30272" y="0"/>
                      </a:lnTo>
                      <a:cubicBezTo>
                        <a:pt x="42713" y="0"/>
                        <a:pt x="52666" y="9953"/>
                        <a:pt x="52666" y="22393"/>
                      </a:cubicBezTo>
                      <a:lnTo>
                        <a:pt x="52666" y="30272"/>
                      </a:lnTo>
                      <a:cubicBezTo>
                        <a:pt x="52666" y="42713"/>
                        <a:pt x="42713" y="52666"/>
                        <a:pt x="30272" y="52666"/>
                      </a:cubicBezTo>
                      <a:lnTo>
                        <a:pt x="22393" y="52666"/>
                      </a:lnTo>
                      <a:cubicBezTo>
                        <a:pt x="9953" y="52666"/>
                        <a:pt x="0" y="42713"/>
                        <a:pt x="0" y="3027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aphic 18">
                <a:extLst>
                  <a:ext uri="{FF2B5EF4-FFF2-40B4-BE49-F238E27FC236}">
                    <a16:creationId xmlns:a16="http://schemas.microsoft.com/office/drawing/2014/main" id="{26D4BF3B-2EE5-1BDF-1E25-6D3B52754290}"/>
                  </a:ext>
                </a:extLst>
              </p:cNvPr>
              <p:cNvGrpSpPr/>
              <p:nvPr/>
            </p:nvGrpSpPr>
            <p:grpSpPr>
              <a:xfrm>
                <a:off x="6696650" y="2050980"/>
                <a:ext cx="191587" cy="274940"/>
                <a:chOff x="6696650" y="2050980"/>
                <a:chExt cx="191587" cy="274940"/>
              </a:xfrm>
              <a:noFill/>
            </p:grpSpPr>
            <p:sp>
              <p:nvSpPr>
                <p:cNvPr id="65" name="Freeform: Shape 723">
                  <a:extLst>
                    <a:ext uri="{FF2B5EF4-FFF2-40B4-BE49-F238E27FC236}">
                      <a16:creationId xmlns:a16="http://schemas.microsoft.com/office/drawing/2014/main" id="{3BA14A01-6293-567B-B2F9-326DAF3EE9CD}"/>
                    </a:ext>
                  </a:extLst>
                </p:cNvPr>
                <p:cNvSpPr/>
                <p:nvPr/>
              </p:nvSpPr>
              <p:spPr>
                <a:xfrm>
                  <a:off x="6696650" y="2050980"/>
                  <a:ext cx="191587" cy="274940"/>
                </a:xfrm>
                <a:custGeom>
                  <a:avLst/>
                  <a:gdLst>
                    <a:gd name="connsiteX0" fmla="*/ 0 w 191587"/>
                    <a:gd name="connsiteY0" fmla="*/ 266232 h 274940"/>
                    <a:gd name="connsiteX1" fmla="*/ 0 w 191587"/>
                    <a:gd name="connsiteY1" fmla="*/ 8709 h 274940"/>
                    <a:gd name="connsiteX2" fmla="*/ 8709 w 191587"/>
                    <a:gd name="connsiteY2" fmla="*/ 0 h 274940"/>
                    <a:gd name="connsiteX3" fmla="*/ 127725 w 191587"/>
                    <a:gd name="connsiteY3" fmla="*/ 0 h 274940"/>
                    <a:gd name="connsiteX4" fmla="*/ 191587 w 191587"/>
                    <a:gd name="connsiteY4" fmla="*/ 63862 h 274940"/>
                    <a:gd name="connsiteX5" fmla="*/ 191587 w 191587"/>
                    <a:gd name="connsiteY5" fmla="*/ 266232 h 274940"/>
                    <a:gd name="connsiteX6" fmla="*/ 182879 w 191587"/>
                    <a:gd name="connsiteY6" fmla="*/ 274940 h 274940"/>
                    <a:gd name="connsiteX7" fmla="*/ 8709 w 191587"/>
                    <a:gd name="connsiteY7" fmla="*/ 274940 h 274940"/>
                    <a:gd name="connsiteX8" fmla="*/ 0 w 191587"/>
                    <a:gd name="connsiteY8" fmla="*/ 266232 h 27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87" h="274940">
                      <a:moveTo>
                        <a:pt x="0" y="266232"/>
                      </a:moveTo>
                      <a:lnTo>
                        <a:pt x="0" y="8709"/>
                      </a:lnTo>
                      <a:cubicBezTo>
                        <a:pt x="0" y="3732"/>
                        <a:pt x="3732" y="0"/>
                        <a:pt x="8709" y="0"/>
                      </a:cubicBezTo>
                      <a:lnTo>
                        <a:pt x="127725" y="0"/>
                      </a:lnTo>
                      <a:lnTo>
                        <a:pt x="191587" y="63862"/>
                      </a:lnTo>
                      <a:lnTo>
                        <a:pt x="191587" y="266232"/>
                      </a:lnTo>
                      <a:cubicBezTo>
                        <a:pt x="191587" y="271208"/>
                        <a:pt x="187855" y="274940"/>
                        <a:pt x="182879" y="274940"/>
                      </a:cubicBezTo>
                      <a:lnTo>
                        <a:pt x="8709" y="274940"/>
                      </a:lnTo>
                      <a:cubicBezTo>
                        <a:pt x="3732" y="274940"/>
                        <a:pt x="0" y="271208"/>
                        <a:pt x="0" y="26623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724">
                  <a:extLst>
                    <a:ext uri="{FF2B5EF4-FFF2-40B4-BE49-F238E27FC236}">
                      <a16:creationId xmlns:a16="http://schemas.microsoft.com/office/drawing/2014/main" id="{D586D6FE-27D6-7894-6665-5EA659FC15F3}"/>
                    </a:ext>
                  </a:extLst>
                </p:cNvPr>
                <p:cNvSpPr/>
                <p:nvPr/>
              </p:nvSpPr>
              <p:spPr>
                <a:xfrm>
                  <a:off x="6823961" y="2050980"/>
                  <a:ext cx="64277" cy="63862"/>
                </a:xfrm>
                <a:custGeom>
                  <a:avLst/>
                  <a:gdLst>
                    <a:gd name="connsiteX0" fmla="*/ 0 w 64277"/>
                    <a:gd name="connsiteY0" fmla="*/ 63862 h 63862"/>
                    <a:gd name="connsiteX1" fmla="*/ 64277 w 64277"/>
                    <a:gd name="connsiteY1" fmla="*/ 63862 h 63862"/>
                    <a:gd name="connsiteX2" fmla="*/ 0 w 64277"/>
                    <a:gd name="connsiteY2" fmla="*/ 0 h 6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277" h="63862">
                      <a:moveTo>
                        <a:pt x="0" y="63862"/>
                      </a:moveTo>
                      <a:lnTo>
                        <a:pt x="64277" y="6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725">
                  <a:extLst>
                    <a:ext uri="{FF2B5EF4-FFF2-40B4-BE49-F238E27FC236}">
                      <a16:creationId xmlns:a16="http://schemas.microsoft.com/office/drawing/2014/main" id="{8452795E-7D11-AAFD-0F2C-CBD39CB87A37}"/>
                    </a:ext>
                  </a:extLst>
                </p:cNvPr>
                <p:cNvSpPr/>
                <p:nvPr/>
              </p:nvSpPr>
              <p:spPr>
                <a:xfrm>
                  <a:off x="6724849" y="2166679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726">
                  <a:extLst>
                    <a:ext uri="{FF2B5EF4-FFF2-40B4-BE49-F238E27FC236}">
                      <a16:creationId xmlns:a16="http://schemas.microsoft.com/office/drawing/2014/main" id="{84895308-6C99-C887-3079-E608A6B03FA8}"/>
                    </a:ext>
                  </a:extLst>
                </p:cNvPr>
                <p:cNvSpPr/>
                <p:nvPr/>
              </p:nvSpPr>
              <p:spPr>
                <a:xfrm>
                  <a:off x="6724849" y="2204001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727">
                  <a:extLst>
                    <a:ext uri="{FF2B5EF4-FFF2-40B4-BE49-F238E27FC236}">
                      <a16:creationId xmlns:a16="http://schemas.microsoft.com/office/drawing/2014/main" id="{E9D4494D-3354-8A67-DC4C-9EE61F3F952D}"/>
                    </a:ext>
                  </a:extLst>
                </p:cNvPr>
                <p:cNvSpPr/>
                <p:nvPr/>
              </p:nvSpPr>
              <p:spPr>
                <a:xfrm>
                  <a:off x="6724849" y="2241323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728">
                  <a:extLst>
                    <a:ext uri="{FF2B5EF4-FFF2-40B4-BE49-F238E27FC236}">
                      <a16:creationId xmlns:a16="http://schemas.microsoft.com/office/drawing/2014/main" id="{E8A08DE0-EF79-7E10-F6A6-DC47E97C9D0F}"/>
                    </a:ext>
                  </a:extLst>
                </p:cNvPr>
                <p:cNvSpPr/>
                <p:nvPr/>
              </p:nvSpPr>
              <p:spPr>
                <a:xfrm>
                  <a:off x="6724849" y="2279060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29">
                  <a:extLst>
                    <a:ext uri="{FF2B5EF4-FFF2-40B4-BE49-F238E27FC236}">
                      <a16:creationId xmlns:a16="http://schemas.microsoft.com/office/drawing/2014/main" id="{F63E57B4-5FF3-EB59-F788-86A4E26B1850}"/>
                    </a:ext>
                  </a:extLst>
                </p:cNvPr>
                <p:cNvSpPr/>
                <p:nvPr/>
              </p:nvSpPr>
              <p:spPr>
                <a:xfrm>
                  <a:off x="6724849" y="2128942"/>
                  <a:ext cx="76303" cy="4146"/>
                </a:xfrm>
                <a:custGeom>
                  <a:avLst/>
                  <a:gdLst>
                    <a:gd name="connsiteX0" fmla="*/ 0 w 76303"/>
                    <a:gd name="connsiteY0" fmla="*/ 0 h 4146"/>
                    <a:gd name="connsiteX1" fmla="*/ 76303 w 76303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03" h="4146">
                      <a:moveTo>
                        <a:pt x="0" y="0"/>
                      </a:moveTo>
                      <a:lnTo>
                        <a:pt x="76303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4" name="Freeform: Shape 730">
                <a:extLst>
                  <a:ext uri="{FF2B5EF4-FFF2-40B4-BE49-F238E27FC236}">
                    <a16:creationId xmlns:a16="http://schemas.microsoft.com/office/drawing/2014/main" id="{C3F97D54-F52A-EE3F-DE9F-5B1F5F897571}"/>
                  </a:ext>
                </a:extLst>
              </p:cNvPr>
              <p:cNvSpPr/>
              <p:nvPr/>
            </p:nvSpPr>
            <p:spPr>
              <a:xfrm>
                <a:off x="6152575" y="2244226"/>
                <a:ext cx="179561" cy="161314"/>
              </a:xfrm>
              <a:custGeom>
                <a:avLst/>
                <a:gdLst>
                  <a:gd name="connsiteX0" fmla="*/ 95794 w 179561"/>
                  <a:gd name="connsiteY0" fmla="*/ 99111 h 161314"/>
                  <a:gd name="connsiteX1" fmla="*/ 29028 w 179561"/>
                  <a:gd name="connsiteY1" fmla="*/ 154680 h 161314"/>
                  <a:gd name="connsiteX2" fmla="*/ 0 w 179561"/>
                  <a:gd name="connsiteY2" fmla="*/ 119846 h 161314"/>
                  <a:gd name="connsiteX3" fmla="*/ 66765 w 179561"/>
                  <a:gd name="connsiteY3" fmla="*/ 64277 h 161314"/>
                  <a:gd name="connsiteX4" fmla="*/ 8294 w 179561"/>
                  <a:gd name="connsiteY4" fmla="*/ 38981 h 161314"/>
                  <a:gd name="connsiteX5" fmla="*/ 179561 w 179561"/>
                  <a:gd name="connsiteY5" fmla="*/ 0 h 161314"/>
                  <a:gd name="connsiteX6" fmla="*/ 109893 w 179561"/>
                  <a:gd name="connsiteY6" fmla="*/ 161315 h 16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61" h="161314">
                    <a:moveTo>
                      <a:pt x="95794" y="99111"/>
                    </a:moveTo>
                    <a:lnTo>
                      <a:pt x="29028" y="154680"/>
                    </a:lnTo>
                    <a:lnTo>
                      <a:pt x="0" y="119846"/>
                    </a:lnTo>
                    <a:lnTo>
                      <a:pt x="66765" y="64277"/>
                    </a:lnTo>
                    <a:lnTo>
                      <a:pt x="8294" y="38981"/>
                    </a:lnTo>
                    <a:lnTo>
                      <a:pt x="179561" y="0"/>
                    </a:lnTo>
                    <a:lnTo>
                      <a:pt x="109893" y="16131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2C2B300-C715-FFAE-655D-B924847E5E1A}"/>
              </a:ext>
            </a:extLst>
          </p:cNvPr>
          <p:cNvGrpSpPr/>
          <p:nvPr/>
        </p:nvGrpSpPr>
        <p:grpSpPr>
          <a:xfrm>
            <a:off x="8615111" y="4035001"/>
            <a:ext cx="2239962" cy="1038823"/>
            <a:chOff x="1478456" y="5206980"/>
            <a:chExt cx="2239962" cy="1038823"/>
          </a:xfrm>
        </p:grpSpPr>
        <p:pic>
          <p:nvPicPr>
            <p:cNvPr id="88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34857E0D-08E4-6203-30AC-2D5F612BF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2214096" y="5206980"/>
              <a:ext cx="660479" cy="6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Box 9">
              <a:extLst>
                <a:ext uri="{FF2B5EF4-FFF2-40B4-BE49-F238E27FC236}">
                  <a16:creationId xmlns:a16="http://schemas.microsoft.com/office/drawing/2014/main" id="{7AE4B2C8-F09D-5506-9B19-4C1F4F143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8456" y="5968804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</p:grpSp>
      <p:grpSp>
        <p:nvGrpSpPr>
          <p:cNvPr id="91" name="aGrouping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E9F065AB-5797-CC44-9388-DB62C922872C}"/>
              </a:ext>
            </a:extLst>
          </p:cNvPr>
          <p:cNvGrpSpPr/>
          <p:nvPr/>
        </p:nvGrpSpPr>
        <p:grpSpPr>
          <a:xfrm>
            <a:off x="2597354" y="1349016"/>
            <a:ext cx="8360883" cy="3875687"/>
            <a:chOff x="1260475" y="1341438"/>
            <a:chExt cx="8360883" cy="38756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458BE1A-943E-BB6D-41AC-D7B6BA59838D}"/>
                </a:ext>
              </a:extLst>
            </p:cNvPr>
            <p:cNvSpPr/>
            <p:nvPr/>
          </p:nvSpPr>
          <p:spPr>
            <a:xfrm>
              <a:off x="1260475" y="1341439"/>
              <a:ext cx="8360883" cy="387568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658C674C-066B-C065-7E71-113A6520B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0476" y="1341438"/>
              <a:ext cx="381000" cy="3810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E644F82-BADC-F3C5-A1DE-126FD33D58DA}"/>
              </a:ext>
            </a:extLst>
          </p:cNvPr>
          <p:cNvGrpSpPr/>
          <p:nvPr/>
        </p:nvGrpSpPr>
        <p:grpSpPr>
          <a:xfrm>
            <a:off x="1233762" y="3130966"/>
            <a:ext cx="1073150" cy="812774"/>
            <a:chOff x="-578196" y="4131154"/>
            <a:chExt cx="1073150" cy="812774"/>
          </a:xfrm>
        </p:grpSpPr>
        <p:pic>
          <p:nvPicPr>
            <p:cNvPr id="94" name="Graphic 22" descr="User resource icon for the General Icons category.">
              <a:extLst>
                <a:ext uri="{FF2B5EF4-FFF2-40B4-BE49-F238E27FC236}">
                  <a16:creationId xmlns:a16="http://schemas.microsoft.com/office/drawing/2014/main" id="{04B8B9BD-F994-5AE6-A781-B1249C4F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-272112" y="41311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39">
              <a:extLst>
                <a:ext uri="{FF2B5EF4-FFF2-40B4-BE49-F238E27FC236}">
                  <a16:creationId xmlns:a16="http://schemas.microsoft.com/office/drawing/2014/main" id="{B5441AB9-27FF-FE24-7582-9883CFCF4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78196" y="4666929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E29A92B-B8F7-4AF8-7761-11949A0B4342}"/>
              </a:ext>
            </a:extLst>
          </p:cNvPr>
          <p:cNvCxnSpPr>
            <a:cxnSpLocks/>
          </p:cNvCxnSpPr>
          <p:nvPr/>
        </p:nvCxnSpPr>
        <p:spPr>
          <a:xfrm>
            <a:off x="2117472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6F50074-C92F-8101-11AF-3B30C5AD9FFA}"/>
              </a:ext>
            </a:extLst>
          </p:cNvPr>
          <p:cNvCxnSpPr>
            <a:cxnSpLocks/>
          </p:cNvCxnSpPr>
          <p:nvPr/>
        </p:nvCxnSpPr>
        <p:spPr>
          <a:xfrm flipH="1">
            <a:off x="2117472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D3E021E-AEC3-ACD1-A567-2572A2131DBB}"/>
              </a:ext>
            </a:extLst>
          </p:cNvPr>
          <p:cNvSpPr txBox="1"/>
          <p:nvPr/>
        </p:nvSpPr>
        <p:spPr>
          <a:xfrm>
            <a:off x="1990819" y="2891084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Product Support </a:t>
            </a:r>
            <a:br>
              <a:rPr lang="en-US" sz="1200" dirty="0">
                <a:solidFill>
                  <a:srgbClr val="000000"/>
                </a:solidFill>
                <a:latin typeface="Amazon Ember Display"/>
              </a:rPr>
            </a:b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Instruction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54E8C00-11E6-1896-6F9F-2D0E23638059}"/>
              </a:ext>
            </a:extLst>
          </p:cNvPr>
          <p:cNvSpPr txBox="1"/>
          <p:nvPr/>
        </p:nvSpPr>
        <p:spPr>
          <a:xfrm>
            <a:off x="2019715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LLM response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FBF38C25-E134-FB0C-D723-8932C9A15C87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3803051" y="2341747"/>
            <a:ext cx="1478625" cy="691624"/>
          </a:xfrm>
          <a:prstGeom prst="bentConnector3">
            <a:avLst>
              <a:gd name="adj1" fmla="val 527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0542BC9F-9BE7-1F63-F72C-BCFFCA422C28}"/>
              </a:ext>
            </a:extLst>
          </p:cNvPr>
          <p:cNvCxnSpPr>
            <a:cxnSpLocks/>
            <a:stCxn id="59" idx="2"/>
            <a:endCxn id="32" idx="1"/>
          </p:cNvCxnSpPr>
          <p:nvPr/>
        </p:nvCxnSpPr>
        <p:spPr>
          <a:xfrm rot="16200000" flipH="1">
            <a:off x="3905079" y="4020590"/>
            <a:ext cx="741539" cy="914072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91B0C0B-E2E7-B07D-9CB6-C4CD30723786}"/>
              </a:ext>
            </a:extLst>
          </p:cNvPr>
          <p:cNvCxnSpPr>
            <a:cxnSpLocks/>
          </p:cNvCxnSpPr>
          <p:nvPr/>
        </p:nvCxnSpPr>
        <p:spPr>
          <a:xfrm>
            <a:off x="6258711" y="1827291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3F0C186-9B65-6E81-CA06-3DC1FCFB6450}"/>
              </a:ext>
            </a:extLst>
          </p:cNvPr>
          <p:cNvCxnSpPr>
            <a:cxnSpLocks/>
          </p:cNvCxnSpPr>
          <p:nvPr/>
        </p:nvCxnSpPr>
        <p:spPr>
          <a:xfrm>
            <a:off x="6030799" y="4260636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Graphic 14" descr="Amazon OpenSearch Service service icon.">
            <a:extLst>
              <a:ext uri="{FF2B5EF4-FFF2-40B4-BE49-F238E27FC236}">
                <a16:creationId xmlns:a16="http://schemas.microsoft.com/office/drawing/2014/main" id="{EF3F1D3A-F005-A5A4-38C0-31CF7EEA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403863" y="4035001"/>
            <a:ext cx="660480" cy="66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Box 17">
            <a:extLst>
              <a:ext uri="{FF2B5EF4-FFF2-40B4-BE49-F238E27FC236}">
                <a16:creationId xmlns:a16="http://schemas.microsoft.com/office/drawing/2014/main" id="{5D1BC770-7634-41A8-0F9D-DE5125679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928" y="470552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Serverless index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699149D-6944-A3FA-2667-98284124A50E}"/>
              </a:ext>
            </a:extLst>
          </p:cNvPr>
          <p:cNvCxnSpPr>
            <a:cxnSpLocks/>
          </p:cNvCxnSpPr>
          <p:nvPr/>
        </p:nvCxnSpPr>
        <p:spPr>
          <a:xfrm>
            <a:off x="8064343" y="4260635"/>
            <a:ext cx="1286408" cy="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3C072C44-2ACA-8D92-CBBD-54B55ADC7B13}"/>
              </a:ext>
            </a:extLst>
          </p:cNvPr>
          <p:cNvSpPr txBox="1"/>
          <p:nvPr/>
        </p:nvSpPr>
        <p:spPr>
          <a:xfrm>
            <a:off x="3445069" y="19603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task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671E410-B64E-7BCA-CEE8-FE3BF4BDCB6B}"/>
              </a:ext>
            </a:extLst>
          </p:cNvPr>
          <p:cNvSpPr txBox="1"/>
          <p:nvPr/>
        </p:nvSpPr>
        <p:spPr>
          <a:xfrm>
            <a:off x="3451475" y="484839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task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2A3288-4F06-4842-234C-B3AA64DE5B26}"/>
              </a:ext>
            </a:extLst>
          </p:cNvPr>
          <p:cNvSpPr txBox="1"/>
          <p:nvPr/>
        </p:nvSpPr>
        <p:spPr>
          <a:xfrm>
            <a:off x="5985396" y="14659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invoke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21435D-2E95-E233-3711-1F8E4A171F6C}"/>
              </a:ext>
            </a:extLst>
          </p:cNvPr>
          <p:cNvSpPr txBox="1"/>
          <p:nvPr/>
        </p:nvSpPr>
        <p:spPr>
          <a:xfrm>
            <a:off x="5885000" y="3970779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Search on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AFC2C9A-CDB7-3557-045C-ABE3A5EDF114}"/>
              </a:ext>
            </a:extLst>
          </p:cNvPr>
          <p:cNvSpPr txBox="1"/>
          <p:nvPr/>
        </p:nvSpPr>
        <p:spPr>
          <a:xfrm>
            <a:off x="7922654" y="3981022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Connects to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9CFCBD-4F60-8810-0C4D-5135CDE8F2A4}"/>
              </a:ext>
            </a:extLst>
          </p:cNvPr>
          <p:cNvCxnSpPr>
            <a:cxnSpLocks/>
          </p:cNvCxnSpPr>
          <p:nvPr/>
        </p:nvCxnSpPr>
        <p:spPr>
          <a:xfrm flipH="1">
            <a:off x="6253717" y="1991169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56B047B-E93A-A6C1-BC18-25174B0D1ECE}"/>
              </a:ext>
            </a:extLst>
          </p:cNvPr>
          <p:cNvSpPr txBox="1"/>
          <p:nvPr/>
        </p:nvSpPr>
        <p:spPr>
          <a:xfrm>
            <a:off x="6033299" y="20074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respond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4AB7FB-02BE-F9AF-F1F2-648C32F19455}"/>
              </a:ext>
            </a:extLst>
          </p:cNvPr>
          <p:cNvCxnSpPr>
            <a:cxnSpLocks/>
          </p:cNvCxnSpPr>
          <p:nvPr/>
        </p:nvCxnSpPr>
        <p:spPr>
          <a:xfrm flipH="1" flipV="1">
            <a:off x="5953597" y="4471975"/>
            <a:ext cx="1266848" cy="726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8A4F80B-C95D-CC41-E6BE-EEA22A29001D}"/>
              </a:ext>
            </a:extLst>
          </p:cNvPr>
          <p:cNvSpPr txBox="1"/>
          <p:nvPr/>
        </p:nvSpPr>
        <p:spPr>
          <a:xfrm>
            <a:off x="5879209" y="450159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Context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32A2125-BB6F-7DC3-7C3E-6B9569AF3655}"/>
              </a:ext>
            </a:extLst>
          </p:cNvPr>
          <p:cNvCxnSpPr>
            <a:cxnSpLocks/>
          </p:cNvCxnSpPr>
          <p:nvPr/>
        </p:nvCxnSpPr>
        <p:spPr>
          <a:xfrm flipH="1" flipV="1">
            <a:off x="8064343" y="4471975"/>
            <a:ext cx="12414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40EF2007-3DD2-E999-F2C4-3EC0DBF10041}"/>
              </a:ext>
            </a:extLst>
          </p:cNvPr>
          <p:cNvSpPr txBox="1"/>
          <p:nvPr/>
        </p:nvSpPr>
        <p:spPr>
          <a:xfrm>
            <a:off x="7978058" y="447127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feeds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2AC387CC-2FBC-0C6E-DD20-4EEC6ACDF027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sp>
        <p:nvSpPr>
          <p:cNvPr id="104" name="フローチャート: 磁気ディスク 103">
            <a:extLst>
              <a:ext uri="{FF2B5EF4-FFF2-40B4-BE49-F238E27FC236}">
                <a16:creationId xmlns:a16="http://schemas.microsoft.com/office/drawing/2014/main" id="{F27DBCBC-CD1F-8240-E946-7DAED05F2917}"/>
              </a:ext>
            </a:extLst>
          </p:cNvPr>
          <p:cNvSpPr/>
          <p:nvPr/>
        </p:nvSpPr>
        <p:spPr>
          <a:xfrm>
            <a:off x="7765929" y="1415007"/>
            <a:ext cx="516787" cy="302230"/>
          </a:xfrm>
          <a:prstGeom prst="flowChartMagneticDisk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SQLite</a:t>
            </a:r>
            <a:endParaRPr kumimoji="1" lang="ja-JP" alt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7418792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WS reInvent 2023">
  <a:themeElements>
    <a:clrScheme name="Custom 22">
      <a:dk1>
        <a:srgbClr val="000000"/>
      </a:dk1>
      <a:lt1>
        <a:srgbClr val="FFFFFF"/>
      </a:lt1>
      <a:dk2>
        <a:srgbClr val="09051B"/>
      </a:dk2>
      <a:lt2>
        <a:srgbClr val="F2F4F4"/>
      </a:lt2>
      <a:accent1>
        <a:srgbClr val="F66C02"/>
      </a:accent1>
      <a:accent2>
        <a:srgbClr val="F2B118"/>
      </a:accent2>
      <a:accent3>
        <a:srgbClr val="FFF200"/>
      </a:accent3>
      <a:accent4>
        <a:srgbClr val="FF28EF"/>
      </a:accent4>
      <a:accent5>
        <a:srgbClr val="0F65F9"/>
      </a:accent5>
      <a:accent6>
        <a:srgbClr val="5600C2"/>
      </a:accent6>
      <a:hlink>
        <a:srgbClr val="2E77FA"/>
      </a:hlink>
      <a:folHlink>
        <a:srgbClr val="2E77FA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IV_SpeakerTemplate_V6_20230919.potx" id="{D2300FA7-B1CD-4CEB-BF05-8DB05866050F}" vid="{8EFA14E7-05CD-434F-A2CF-24BA2AE30BE0}"/>
    </a:ext>
  </a:extLst>
</a:theme>
</file>

<file path=ppt/theme/theme2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22EC4E5-5086-421D-A379-B3F195B9C2D2}" vid="{CE237227-403A-497D-ACDE-07EAB93F01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34660</TotalTime>
  <Words>112</Words>
  <Application>Microsoft Macintosh PowerPoint</Application>
  <PresentationFormat>ワイド画面</PresentationFormat>
  <Paragraphs>54</Paragraphs>
  <Slides>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</vt:i4>
      </vt:variant>
    </vt:vector>
  </HeadingPairs>
  <TitlesOfParts>
    <vt:vector size="15" baseType="lpstr">
      <vt:lpstr>FS Elliot Pro</vt:lpstr>
      <vt:lpstr>FS Elliot Pro Light</vt:lpstr>
      <vt:lpstr>Amazon Ember</vt:lpstr>
      <vt:lpstr>Amazon Ember Display</vt:lpstr>
      <vt:lpstr>Amazon Ember Display Heavy</vt:lpstr>
      <vt:lpstr>Amazon Ember Mono</vt:lpstr>
      <vt:lpstr>Aptos</vt:lpstr>
      <vt:lpstr>Arial</vt:lpstr>
      <vt:lpstr>Lucida Console</vt:lpstr>
      <vt:lpstr>Wingdings</vt:lpstr>
      <vt:lpstr>AWS reInvent 2023</vt:lpstr>
      <vt:lpstr>AWS Confidential Dark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Maira Ladeira Tanke</dc:creator>
  <cp:lastModifiedBy>Go, Kazuhito</cp:lastModifiedBy>
  <cp:revision>44</cp:revision>
  <dcterms:created xsi:type="dcterms:W3CDTF">2024-05-28T18:51:37Z</dcterms:created>
  <dcterms:modified xsi:type="dcterms:W3CDTF">2025-02-09T13:56:35Z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2024-05-28T18:52:21Z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90167be4-c5b2-4913-b43b-8427b95193b4</vt:lpwstr>
  </property>
  <property fmtid="{D5CDD505-2E9C-101B-9397-08002B2CF9AE}" pid="8" name="MSIP_Label_929eed6f-34eb-4453-9f97-09510b9b219f_ContentBits">
    <vt:lpwstr>0</vt:lpwstr>
  </property>
</Properties>
</file>